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Delius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Delius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Fh3udfNkPZQ&amp;list=PLfBMYKDWh5Nm0aTmc6_fb5THmPmOT0-D8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d46525ca3b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d46525ca3b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ec915d1318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ec915d1318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ec915d1318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ec915d1318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https://www.youtube.com/watch?v=Fh3udfNkPZQ&amp;list=PLfBMYKDWh5Nm0aTmc6_fb5THmPmOT0-D8</a:t>
            </a:r>
            <a:r>
              <a:rPr lang="en-GB"/>
              <a:t> Play this clip from 49 minutes to show the conveyor belt challenge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ec915d1318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ec915d1318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ec915d1318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ec915d1318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Press once and then the slideshow will start.</a:t>
            </a:r>
            <a:endParaRPr b="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ec915d1318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ec915d1318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Or teacher could write their guesses on whiteboard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ec915d1318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ec915d1318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ec915d1318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ec915d1318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Fh3udfNkPZQ" TargetMode="External"/><Relationship Id="rId4" Type="http://schemas.openxmlformats.org/officeDocument/2006/relationships/image" Target="../media/image2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20" Type="http://schemas.openxmlformats.org/officeDocument/2006/relationships/image" Target="../media/image1.png"/><Relationship Id="rId11" Type="http://schemas.openxmlformats.org/officeDocument/2006/relationships/image" Target="../media/image5.png"/><Relationship Id="rId22" Type="http://schemas.openxmlformats.org/officeDocument/2006/relationships/image" Target="../media/image16.png"/><Relationship Id="rId10" Type="http://schemas.openxmlformats.org/officeDocument/2006/relationships/image" Target="../media/image9.png"/><Relationship Id="rId21" Type="http://schemas.openxmlformats.org/officeDocument/2006/relationships/image" Target="../media/image6.png"/><Relationship Id="rId13" Type="http://schemas.openxmlformats.org/officeDocument/2006/relationships/image" Target="../media/image15.png"/><Relationship Id="rId24" Type="http://schemas.openxmlformats.org/officeDocument/2006/relationships/image" Target="../media/image20.png"/><Relationship Id="rId12" Type="http://schemas.openxmlformats.org/officeDocument/2006/relationships/image" Target="../media/image3.png"/><Relationship Id="rId23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Relationship Id="rId15" Type="http://schemas.openxmlformats.org/officeDocument/2006/relationships/image" Target="../media/image10.png"/><Relationship Id="rId14" Type="http://schemas.openxmlformats.org/officeDocument/2006/relationships/image" Target="../media/image12.png"/><Relationship Id="rId17" Type="http://schemas.openxmlformats.org/officeDocument/2006/relationships/image" Target="../media/image2.png"/><Relationship Id="rId16" Type="http://schemas.openxmlformats.org/officeDocument/2006/relationships/image" Target="../media/image4.png"/><Relationship Id="rId5" Type="http://schemas.openxmlformats.org/officeDocument/2006/relationships/image" Target="../media/image7.png"/><Relationship Id="rId19" Type="http://schemas.openxmlformats.org/officeDocument/2006/relationships/image" Target="../media/image21.png"/><Relationship Id="rId6" Type="http://schemas.openxmlformats.org/officeDocument/2006/relationships/image" Target="../media/image19.png"/><Relationship Id="rId18" Type="http://schemas.openxmlformats.org/officeDocument/2006/relationships/image" Target="../media/image14.png"/><Relationship Id="rId7" Type="http://schemas.openxmlformats.org/officeDocument/2006/relationships/image" Target="../media/image22.png"/><Relationship Id="rId8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youtube.com/watch?v=NFAUVAPWxiE" TargetMode="External"/><Relationship Id="rId4" Type="http://schemas.openxmlformats.org/officeDocument/2006/relationships/image" Target="../media/image2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docs.google.com/forms/d/1XVXcsa9DkYC-hxZJMnbJ_u0rYzRpkli_s_q0xDZNWDc/ed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Tutor notes</a:t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Am very much hoping there aren’t problems with the google form, please let me know if you find a glitch! Ext: 2703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You’ll have to get the generation game clip to 49 minutes to show the conveyor belt part.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Worth having a look at slide 5 beforehand, there’s a bit of a delay after you click, then everything should scroll across magically. (fingers crossed)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Please don’t let them make notes during the presentation.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136500" y="0"/>
            <a:ext cx="8871000" cy="8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The Generation Game Harris House Challenge</a:t>
            </a:r>
            <a:endParaRPr b="1" sz="30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199650" y="740600"/>
            <a:ext cx="8871000" cy="8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The Generation Game was a show that started in the 1970’s. </a:t>
            </a:r>
            <a:endParaRPr b="1" sz="28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One of the challenges of the game show was when participants watched a conveyor belt of items go past them.  They had 40 seconds to watch the items. </a:t>
            </a:r>
            <a:endParaRPr b="1" sz="28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They were allowed to keep any items that they remembered. </a:t>
            </a:r>
            <a:endParaRPr b="1" sz="28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2" name="Google Shape;62;p14"/>
          <p:cNvSpPr/>
          <p:nvPr/>
        </p:nvSpPr>
        <p:spPr>
          <a:xfrm>
            <a:off x="198475" y="744225"/>
            <a:ext cx="8707500" cy="10170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4"/>
          <p:cNvSpPr/>
          <p:nvPr/>
        </p:nvSpPr>
        <p:spPr>
          <a:xfrm>
            <a:off x="281400" y="2063250"/>
            <a:ext cx="8707500" cy="14346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/>
          <p:nvPr/>
        </p:nvSpPr>
        <p:spPr>
          <a:xfrm>
            <a:off x="363150" y="3799875"/>
            <a:ext cx="8707500" cy="10170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 title="Bruce Forsyth's Generation Game (7.09.1990) Return of Bruce Forsyth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613" y="599275"/>
            <a:ext cx="7682775" cy="4321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/>
        </p:nvSpPr>
        <p:spPr>
          <a:xfrm>
            <a:off x="171400" y="130750"/>
            <a:ext cx="8831400" cy="94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You are about to see pictures of 20 items. </a:t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They will move across the screen. </a:t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You may not make notes. </a:t>
            </a:r>
            <a:endParaRPr b="1" sz="2400" u="sng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Once they have finished, you have 45 seconds to tell your tutor what you remember. Maybe a volunteer could write them on the board?</a:t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After you have your answers, your tutor will add them to the google form.</a:t>
            </a:r>
            <a:endParaRPr sz="24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highlight>
                  <a:srgbClr val="00FF00"/>
                </a:highlight>
                <a:latin typeface="Delius"/>
                <a:ea typeface="Delius"/>
                <a:cs typeface="Delius"/>
                <a:sym typeface="Delius"/>
              </a:rPr>
              <a:t>You may only watch t</a:t>
            </a:r>
            <a:r>
              <a:rPr lang="en-GB" sz="2400">
                <a:solidFill>
                  <a:schemeClr val="dk1"/>
                </a:solidFill>
                <a:highlight>
                  <a:srgbClr val="00FF00"/>
                </a:highlight>
                <a:latin typeface="Delius"/>
                <a:ea typeface="Delius"/>
                <a:cs typeface="Delius"/>
                <a:sym typeface="Delius"/>
              </a:rPr>
              <a:t>he powerpoint once. </a:t>
            </a:r>
            <a:endParaRPr sz="2400">
              <a:solidFill>
                <a:schemeClr val="dk1"/>
              </a:solidFill>
              <a:highlight>
                <a:srgbClr val="00FF00"/>
              </a:highlight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highlight>
                  <a:srgbClr val="FFFF00"/>
                </a:highlight>
                <a:latin typeface="Delius"/>
                <a:ea typeface="Delius"/>
                <a:cs typeface="Delius"/>
                <a:sym typeface="Delius"/>
              </a:rPr>
              <a:t>Good luck!</a:t>
            </a:r>
            <a:endParaRPr sz="2400">
              <a:solidFill>
                <a:schemeClr val="dk1"/>
              </a:solidFill>
              <a:highlight>
                <a:srgbClr val="FFFF00"/>
              </a:highlight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5" name="Google Shape;75;p16"/>
          <p:cNvSpPr/>
          <p:nvPr/>
        </p:nvSpPr>
        <p:spPr>
          <a:xfrm>
            <a:off x="132325" y="256325"/>
            <a:ext cx="8707500" cy="11163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/>
          <p:nvPr/>
        </p:nvSpPr>
        <p:spPr>
          <a:xfrm>
            <a:off x="132325" y="1692475"/>
            <a:ext cx="8707500" cy="4446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6"/>
          <p:cNvSpPr/>
          <p:nvPr/>
        </p:nvSpPr>
        <p:spPr>
          <a:xfrm>
            <a:off x="61600" y="2385100"/>
            <a:ext cx="8941200" cy="26508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FFF2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377100" y="1040475"/>
            <a:ext cx="1261550" cy="144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 rotWithShape="1">
          <a:blip r:embed="rId4">
            <a:alphaModFix/>
          </a:blip>
          <a:srcRect b="24989" l="40872" r="40772" t="41569"/>
          <a:stretch/>
        </p:blipFill>
        <p:spPr>
          <a:xfrm>
            <a:off x="-1432300" y="2668625"/>
            <a:ext cx="1371949" cy="133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 rotWithShape="1">
          <a:blip r:embed="rId5">
            <a:alphaModFix/>
          </a:blip>
          <a:srcRect b="0" l="26922" r="29514" t="20038"/>
          <a:stretch/>
        </p:blipFill>
        <p:spPr>
          <a:xfrm>
            <a:off x="-1724700" y="-91275"/>
            <a:ext cx="1664351" cy="1628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 rotWithShape="1">
          <a:blip r:embed="rId6">
            <a:alphaModFix/>
          </a:blip>
          <a:srcRect b="7597" l="35815" r="37950" t="18851"/>
          <a:stretch/>
        </p:blipFill>
        <p:spPr>
          <a:xfrm>
            <a:off x="-1840075" y="2804325"/>
            <a:ext cx="1724524" cy="2576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 rotWithShape="1">
          <a:blip r:embed="rId7">
            <a:alphaModFix/>
          </a:blip>
          <a:srcRect b="7596" l="27288" r="26940" t="16213"/>
          <a:stretch/>
        </p:blipFill>
        <p:spPr>
          <a:xfrm>
            <a:off x="-2675250" y="422725"/>
            <a:ext cx="2614900" cy="231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 rotWithShape="1">
          <a:blip r:embed="rId8">
            <a:alphaModFix/>
          </a:blip>
          <a:srcRect b="14398" l="22113" r="21719" t="17523"/>
          <a:stretch/>
        </p:blipFill>
        <p:spPr>
          <a:xfrm>
            <a:off x="-2847750" y="2309900"/>
            <a:ext cx="2732201" cy="2269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 rotWithShape="1">
          <a:blip r:embed="rId9">
            <a:alphaModFix/>
          </a:blip>
          <a:srcRect b="11005" l="32726" r="32387" t="18848"/>
          <a:stretch/>
        </p:blipFill>
        <p:spPr>
          <a:xfrm>
            <a:off x="-2393500" y="130550"/>
            <a:ext cx="2277948" cy="2441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/>
          <p:cNvPicPr preferRelativeResize="0"/>
          <p:nvPr/>
        </p:nvPicPr>
        <p:blipFill rotWithShape="1">
          <a:blip r:embed="rId10">
            <a:alphaModFix/>
          </a:blip>
          <a:srcRect b="6020" l="33564" r="33502" t="15689"/>
          <a:stretch/>
        </p:blipFill>
        <p:spPr>
          <a:xfrm>
            <a:off x="-2510412" y="1040475"/>
            <a:ext cx="2511773" cy="318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 rotWithShape="1">
          <a:blip r:embed="rId11">
            <a:alphaModFix/>
          </a:blip>
          <a:srcRect b="10460" l="31879" r="33648" t="25642"/>
          <a:stretch/>
        </p:blipFill>
        <p:spPr>
          <a:xfrm>
            <a:off x="-3162175" y="632425"/>
            <a:ext cx="3046624" cy="30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 rotWithShape="1">
          <a:blip r:embed="rId12">
            <a:alphaModFix/>
          </a:blip>
          <a:srcRect b="6005" l="29865" r="29380" t="15691"/>
          <a:stretch/>
        </p:blipFill>
        <p:spPr>
          <a:xfrm>
            <a:off x="-2572100" y="2486650"/>
            <a:ext cx="2511750" cy="2571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 rotWithShape="1">
          <a:blip r:embed="rId13">
            <a:alphaModFix/>
          </a:blip>
          <a:srcRect b="2866" l="30147" r="28818" t="17522"/>
          <a:stretch/>
        </p:blipFill>
        <p:spPr>
          <a:xfrm>
            <a:off x="-2847750" y="65050"/>
            <a:ext cx="2732201" cy="2825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 rotWithShape="1">
          <a:blip r:embed="rId14">
            <a:alphaModFix/>
          </a:blip>
          <a:srcRect b="10198" l="32842" r="32684" t="25904"/>
          <a:stretch/>
        </p:blipFill>
        <p:spPr>
          <a:xfrm>
            <a:off x="-3162175" y="1434150"/>
            <a:ext cx="3046624" cy="300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/>
          <p:cNvPicPr preferRelativeResize="0"/>
          <p:nvPr/>
        </p:nvPicPr>
        <p:blipFill rotWithShape="1">
          <a:blip r:embed="rId15">
            <a:alphaModFix/>
          </a:blip>
          <a:srcRect b="7321" l="35407" r="36171" t="15690"/>
          <a:stretch/>
        </p:blipFill>
        <p:spPr>
          <a:xfrm>
            <a:off x="-2072350" y="-61412"/>
            <a:ext cx="1956792" cy="2825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-2919598" y="965450"/>
            <a:ext cx="2804050" cy="379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-2831323" y="130550"/>
            <a:ext cx="2699338" cy="379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-4298308" y="296700"/>
            <a:ext cx="4166327" cy="25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7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-4473827" y="680675"/>
            <a:ext cx="4229100" cy="407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7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-4566172" y="294225"/>
            <a:ext cx="4413792" cy="257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7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-3718622" y="632413"/>
            <a:ext cx="3473900" cy="3304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7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-6074014" y="1438"/>
            <a:ext cx="5829300" cy="3524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-4816714" y="612313"/>
            <a:ext cx="4572000" cy="403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7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-1784868" y="-3"/>
            <a:ext cx="1724525" cy="17569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6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1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3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99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1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0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4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6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71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4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9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15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4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39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3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62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87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2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9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4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33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3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6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4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8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2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2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22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42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62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2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8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2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4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6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8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2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4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6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8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2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4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6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8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24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4400"/>
                            </p:stCondLst>
                            <p:childTnLst>
                              <p:par>
                                <p:cTn fill="hold" nodeType="after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14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"/>
          <p:cNvSpPr txBox="1"/>
          <p:nvPr/>
        </p:nvSpPr>
        <p:spPr>
          <a:xfrm>
            <a:off x="136500" y="0"/>
            <a:ext cx="8871000" cy="8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Get ready…</a:t>
            </a:r>
            <a:endParaRPr b="1" sz="30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his timer silently counts down to 0:00, then alerts you that time is up with a gentle beep sound." id="113" name="Google Shape;113;p19" title="45 Second Timer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4450" y="805925"/>
            <a:ext cx="7495100" cy="4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9"/>
          <p:cNvSpPr txBox="1"/>
          <p:nvPr/>
        </p:nvSpPr>
        <p:spPr>
          <a:xfrm>
            <a:off x="136500" y="0"/>
            <a:ext cx="8871000" cy="8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You now have 45 seconds to tell your tutor the answers</a:t>
            </a:r>
            <a:endParaRPr b="1" sz="27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0"/>
          <p:cNvSpPr txBox="1"/>
          <p:nvPr/>
        </p:nvSpPr>
        <p:spPr>
          <a:xfrm>
            <a:off x="136500" y="0"/>
            <a:ext cx="8871000" cy="8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Tutors! Now please submit all your guesses onto the Google Form here: </a:t>
            </a:r>
            <a:endParaRPr b="1" sz="30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 u="sng">
                <a:solidFill>
                  <a:schemeClr val="hlink"/>
                </a:solidFill>
                <a:latin typeface="Delius"/>
                <a:ea typeface="Delius"/>
                <a:cs typeface="Delius"/>
                <a:sym typeface="Delius"/>
                <a:hlinkClick r:id="rId3"/>
              </a:rPr>
              <a:t>https://docs.google.com/forms/d/1XVXcsa9DkYC-hxZJMnbJ_u0rYzRpkli_s_q0xDZNWDc/edit</a:t>
            </a:r>
            <a:r>
              <a:rPr b="1" lang="en-GB" sz="3000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 </a:t>
            </a:r>
            <a:endParaRPr b="1" sz="3000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