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745" r:id="rId2"/>
    <p:sldId id="743" r:id="rId3"/>
    <p:sldId id="74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36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9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F0ED"/>
    <a:srgbClr val="C1C0B1"/>
    <a:srgbClr val="ECDFF5"/>
    <a:srgbClr val="FFD9E7"/>
    <a:srgbClr val="FFF2CC"/>
    <a:srgbClr val="EAF4E4"/>
    <a:srgbClr val="FFF7E1"/>
    <a:srgbClr val="FFFCF3"/>
    <a:srgbClr val="F6F0FA"/>
    <a:srgbClr val="FFEF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45" autoAdjust="0"/>
    <p:restoredTop sz="55782" autoAdjust="0"/>
  </p:normalViewPr>
  <p:slideViewPr>
    <p:cSldViewPr snapToGrid="0">
      <p:cViewPr varScale="1">
        <p:scale>
          <a:sx n="37" d="100"/>
          <a:sy n="37" d="100"/>
        </p:scale>
        <p:origin x="1924" y="24"/>
      </p:cViewPr>
      <p:guideLst/>
    </p:cSldViewPr>
  </p:slideViewPr>
  <p:notesTextViewPr>
    <p:cViewPr>
      <p:scale>
        <a:sx n="150" d="100"/>
        <a:sy n="150" d="100"/>
      </p:scale>
      <p:origin x="0" y="-168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11" Type="http://schemas.microsoft.com/office/2018/10/relationships/authors" Target="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u="sng" dirty="0"/>
              <a:t>Teacher’s notes:</a:t>
            </a:r>
          </a:p>
          <a:p>
            <a:endParaRPr lang="en-GB" dirty="0"/>
          </a:p>
          <a:p>
            <a:r>
              <a:rPr lang="en-GB" b="1" dirty="0"/>
              <a:t>Printed vision board: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Print this template.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Students can write, draw or stick ideas onto their template. We’d recommend printing on A3, but A4 can also work.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100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u="sng" dirty="0"/>
              <a:t>Teacher’s notes:</a:t>
            </a:r>
          </a:p>
          <a:p>
            <a:endParaRPr lang="en-GB" dirty="0"/>
          </a:p>
          <a:p>
            <a:r>
              <a:rPr lang="en-GB" b="1" dirty="0"/>
              <a:t>Digital template 1: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dirty="0"/>
              <a:t>Send this slide to students or upload as an interaction on Unifrog. </a:t>
            </a:r>
            <a:r>
              <a:rPr lang="en-GB" sz="12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Advanced view&gt;Sort by school leaving year&gt;[filter for specific students]&gt;+interaction. </a:t>
            </a:r>
            <a:endParaRPr lang="en-GB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Students can change graphics by right-clicking on the icon and clicking Change graphic.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Students can use these sentence prompts, or come up with their own ideas.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This is good for students who prefer writing and using words.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273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u="sng" dirty="0"/>
              <a:t>Teacher’s notes:</a:t>
            </a:r>
          </a:p>
          <a:p>
            <a:endParaRPr lang="en-GB" u="sng" dirty="0"/>
          </a:p>
          <a:p>
            <a:r>
              <a:rPr lang="en-GB" u="none" dirty="0"/>
              <a:t>Digital template 2: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dirty="0"/>
              <a:t>Send this slide to students or upload as an interaction on Unifrog. </a:t>
            </a:r>
            <a:r>
              <a:rPr lang="en-GB" sz="12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Advanced view&gt;Sort by school leaving year&gt;[filter for specific students]&gt;+interaction. </a:t>
            </a:r>
            <a:endParaRPr lang="en-GB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u="none" dirty="0"/>
              <a:t>Students right-click on a photo and press ‘change picture’.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u="none" dirty="0"/>
              <a:t>Students can use the images as prompts or start from scratch with their own ideas.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This is good for students who prefer using images to </a:t>
            </a:r>
            <a:r>
              <a:rPr lang="en-GB"/>
              <a:t>convey ideas. </a:t>
            </a: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u="none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194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31/05/2023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svg"/><Relationship Id="rId18" Type="http://schemas.openxmlformats.org/officeDocument/2006/relationships/image" Target="../media/image20.png"/><Relationship Id="rId26" Type="http://schemas.openxmlformats.org/officeDocument/2006/relationships/image" Target="../media/image3.png"/><Relationship Id="rId3" Type="http://schemas.openxmlformats.org/officeDocument/2006/relationships/image" Target="../media/image7.png"/><Relationship Id="rId21" Type="http://schemas.openxmlformats.org/officeDocument/2006/relationships/image" Target="../media/image23.svg"/><Relationship Id="rId7" Type="http://schemas.openxmlformats.org/officeDocument/2006/relationships/image" Target="../media/image9.svg"/><Relationship Id="rId12" Type="http://schemas.openxmlformats.org/officeDocument/2006/relationships/image" Target="../media/image14.png"/><Relationship Id="rId17" Type="http://schemas.openxmlformats.org/officeDocument/2006/relationships/image" Target="../media/image19.svg"/><Relationship Id="rId25" Type="http://schemas.openxmlformats.org/officeDocument/2006/relationships/image" Target="../media/image27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29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svg"/><Relationship Id="rId24" Type="http://schemas.openxmlformats.org/officeDocument/2006/relationships/image" Target="../media/image26.png"/><Relationship Id="rId5" Type="http://schemas.openxmlformats.org/officeDocument/2006/relationships/image" Target="../media/image2.svg"/><Relationship Id="rId15" Type="http://schemas.openxmlformats.org/officeDocument/2006/relationships/image" Target="../media/image17.svg"/><Relationship Id="rId23" Type="http://schemas.openxmlformats.org/officeDocument/2006/relationships/image" Target="../media/image25.svg"/><Relationship Id="rId28" Type="http://schemas.openxmlformats.org/officeDocument/2006/relationships/image" Target="../media/image28.png"/><Relationship Id="rId10" Type="http://schemas.openxmlformats.org/officeDocument/2006/relationships/image" Target="../media/image12.png"/><Relationship Id="rId19" Type="http://schemas.openxmlformats.org/officeDocument/2006/relationships/image" Target="../media/image21.svg"/><Relationship Id="rId31" Type="http://schemas.openxmlformats.org/officeDocument/2006/relationships/image" Target="../media/image6.svg"/><Relationship Id="rId4" Type="http://schemas.openxmlformats.org/officeDocument/2006/relationships/image" Target="../media/image1.png"/><Relationship Id="rId9" Type="http://schemas.openxmlformats.org/officeDocument/2006/relationships/image" Target="../media/image11.sv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4.svg"/><Relationship Id="rId30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13" Type="http://schemas.openxmlformats.org/officeDocument/2006/relationships/hyperlink" Target="https://pixabay.com/photos/nature-fall-autumn-outdoors-leaves-1265754/" TargetMode="External"/><Relationship Id="rId18" Type="http://schemas.openxmlformats.org/officeDocument/2006/relationships/image" Target="../media/image37.jpeg"/><Relationship Id="rId3" Type="http://schemas.openxmlformats.org/officeDocument/2006/relationships/image" Target="../media/image7.png"/><Relationship Id="rId21" Type="http://schemas.openxmlformats.org/officeDocument/2006/relationships/image" Target="../media/image2.svg"/><Relationship Id="rId7" Type="http://schemas.openxmlformats.org/officeDocument/2006/relationships/hyperlink" Target="https://en.wikipedia.org/wiki/Arborist" TargetMode="External"/><Relationship Id="rId12" Type="http://schemas.openxmlformats.org/officeDocument/2006/relationships/image" Target="../media/image34.jpg"/><Relationship Id="rId17" Type="http://schemas.openxmlformats.org/officeDocument/2006/relationships/hyperlink" Target="https://www.pexels.com/photo/dog-family-grass-happiness-190343/" TargetMode="Externa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6.jpeg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g"/><Relationship Id="rId11" Type="http://schemas.openxmlformats.org/officeDocument/2006/relationships/hyperlink" Target="https://pxhere.com/en/photo/890911" TargetMode="External"/><Relationship Id="rId5" Type="http://schemas.openxmlformats.org/officeDocument/2006/relationships/hyperlink" Target="https://pxhere.com/en/photo/1563343" TargetMode="External"/><Relationship Id="rId15" Type="http://schemas.openxmlformats.org/officeDocument/2006/relationships/hyperlink" Target="https://pxhere.com/en/photo/911477" TargetMode="External"/><Relationship Id="rId10" Type="http://schemas.openxmlformats.org/officeDocument/2006/relationships/image" Target="../media/image33.jpg"/><Relationship Id="rId19" Type="http://schemas.openxmlformats.org/officeDocument/2006/relationships/hyperlink" Target="https://www.pexels.com/photo/photography-of-people-graduating-1205651/" TargetMode="External"/><Relationship Id="rId4" Type="http://schemas.openxmlformats.org/officeDocument/2006/relationships/image" Target="../media/image30.jpeg"/><Relationship Id="rId9" Type="http://schemas.openxmlformats.org/officeDocument/2006/relationships/hyperlink" Target="https://www.publicdomainpictures.net/view-image.php?image=58347" TargetMode="External"/><Relationship Id="rId1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E79D53-DB0B-3D7C-28B8-E47B78FA456F}"/>
              </a:ext>
            </a:extLst>
          </p:cNvPr>
          <p:cNvSpPr txBox="1"/>
          <p:nvPr/>
        </p:nvSpPr>
        <p:spPr>
          <a:xfrm>
            <a:off x="5370959" y="3372558"/>
            <a:ext cx="1058238" cy="99542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000" b="1" dirty="0">
                <a:solidFill>
                  <a:prstClr val="black"/>
                </a:solidFill>
                <a:latin typeface="Open Sans" panose="020B0606030504020204"/>
              </a:rPr>
              <a:t>AGE</a:t>
            </a:r>
          </a:p>
          <a:p>
            <a:pPr algn="ctr">
              <a:defRPr/>
            </a:pPr>
            <a:endParaRPr lang="en-GB" sz="2000" b="1" dirty="0">
              <a:solidFill>
                <a:prstClr val="black"/>
              </a:solidFill>
              <a:latin typeface="Open Sans" panose="020B0606030504020204"/>
            </a:endParaRPr>
          </a:p>
        </p:txBody>
      </p:sp>
      <p:pic>
        <p:nvPicPr>
          <p:cNvPr id="14" name="Graphic 13" descr="Party hat">
            <a:extLst>
              <a:ext uri="{FF2B5EF4-FFF2-40B4-BE49-F238E27FC236}">
                <a16:creationId xmlns:a16="http://schemas.microsoft.com/office/drawing/2014/main" id="{98F31C30-0DD9-EBCE-73F5-B996B2098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56271" y="2649304"/>
            <a:ext cx="877725" cy="8777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C738A0-7AAE-F295-53CC-9CB8E158AE1F}"/>
              </a:ext>
            </a:extLst>
          </p:cNvPr>
          <p:cNvSpPr txBox="1"/>
          <p:nvPr/>
        </p:nvSpPr>
        <p:spPr>
          <a:xfrm>
            <a:off x="387315" y="685576"/>
            <a:ext cx="3520432" cy="1631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39" name="Graphic 38" descr="Pin">
            <a:extLst>
              <a:ext uri="{FF2B5EF4-FFF2-40B4-BE49-F238E27FC236}">
                <a16:creationId xmlns:a16="http://schemas.microsoft.com/office/drawing/2014/main" id="{51C8A2B8-0A2E-474E-274F-1704711653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98895" y="215900"/>
            <a:ext cx="673327" cy="673327"/>
          </a:xfrm>
          <a:prstGeom prst="rect">
            <a:avLst/>
          </a:prstGeom>
        </p:spPr>
      </p:pic>
      <p:pic>
        <p:nvPicPr>
          <p:cNvPr id="49" name="Graphic 48" descr="Line arrow Counter clockwise curve">
            <a:extLst>
              <a:ext uri="{FF2B5EF4-FFF2-40B4-BE49-F238E27FC236}">
                <a16:creationId xmlns:a16="http://schemas.microsoft.com/office/drawing/2014/main" id="{4008B73D-658E-83CC-ED45-787C6CA23D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4687956" flipH="1" flipV="1">
            <a:off x="4439397" y="3024228"/>
            <a:ext cx="929861" cy="802345"/>
          </a:xfrm>
          <a:prstGeom prst="rect">
            <a:avLst/>
          </a:prstGeom>
        </p:spPr>
      </p:pic>
      <p:pic>
        <p:nvPicPr>
          <p:cNvPr id="50" name="Graphic 49" descr="Line arrow Counter clockwise curve">
            <a:extLst>
              <a:ext uri="{FF2B5EF4-FFF2-40B4-BE49-F238E27FC236}">
                <a16:creationId xmlns:a16="http://schemas.microsoft.com/office/drawing/2014/main" id="{8D6093B0-33CB-68A8-182C-30ABBBFB3A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4583287">
            <a:off x="6605000" y="3224183"/>
            <a:ext cx="850646" cy="85064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B4F6A17-DE8E-A39E-3130-B7251BBC3302}"/>
              </a:ext>
            </a:extLst>
          </p:cNvPr>
          <p:cNvSpPr txBox="1"/>
          <p:nvPr/>
        </p:nvSpPr>
        <p:spPr>
          <a:xfrm>
            <a:off x="400015" y="2895376"/>
            <a:ext cx="3520432" cy="1631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3" name="Graphic 2" descr="Pin">
            <a:extLst>
              <a:ext uri="{FF2B5EF4-FFF2-40B4-BE49-F238E27FC236}">
                <a16:creationId xmlns:a16="http://schemas.microsoft.com/office/drawing/2014/main" id="{CE13AFC0-DB82-DF50-EC0B-3127E2CF44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11595" y="2425700"/>
            <a:ext cx="673327" cy="6733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8AF53D-DAD5-026F-32F5-262D02DADB9B}"/>
              </a:ext>
            </a:extLst>
          </p:cNvPr>
          <p:cNvSpPr txBox="1"/>
          <p:nvPr/>
        </p:nvSpPr>
        <p:spPr>
          <a:xfrm>
            <a:off x="400015" y="4998184"/>
            <a:ext cx="3520432" cy="1631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7" name="Graphic 6" descr="Pin">
            <a:extLst>
              <a:ext uri="{FF2B5EF4-FFF2-40B4-BE49-F238E27FC236}">
                <a16:creationId xmlns:a16="http://schemas.microsoft.com/office/drawing/2014/main" id="{EF702F37-7034-9018-EB6C-060268FCD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11595" y="4528508"/>
            <a:ext cx="673327" cy="6733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AAC43B1-269B-3569-4D95-53C286E347DE}"/>
              </a:ext>
            </a:extLst>
          </p:cNvPr>
          <p:cNvSpPr txBox="1"/>
          <p:nvPr/>
        </p:nvSpPr>
        <p:spPr>
          <a:xfrm>
            <a:off x="8235915" y="634776"/>
            <a:ext cx="3520432" cy="1631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12" name="Graphic 11" descr="Pin">
            <a:extLst>
              <a:ext uri="{FF2B5EF4-FFF2-40B4-BE49-F238E27FC236}">
                <a16:creationId xmlns:a16="http://schemas.microsoft.com/office/drawing/2014/main" id="{5046B2EC-EEF6-BFBD-3408-981DAD1867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47495" y="165100"/>
            <a:ext cx="673327" cy="67332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974DBDB-6CA9-49A7-00CD-669C634E9733}"/>
              </a:ext>
            </a:extLst>
          </p:cNvPr>
          <p:cNvSpPr txBox="1"/>
          <p:nvPr/>
        </p:nvSpPr>
        <p:spPr>
          <a:xfrm>
            <a:off x="8248615" y="2844576"/>
            <a:ext cx="3520432" cy="1631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24" name="Graphic 23" descr="Pin">
            <a:extLst>
              <a:ext uri="{FF2B5EF4-FFF2-40B4-BE49-F238E27FC236}">
                <a16:creationId xmlns:a16="http://schemas.microsoft.com/office/drawing/2014/main" id="{77D81AE6-BCE8-5885-1EAD-9DF37A0DBE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60195" y="2374900"/>
            <a:ext cx="673327" cy="67332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7711D7F-2DB5-CC5F-3CBA-25BC1459145F}"/>
              </a:ext>
            </a:extLst>
          </p:cNvPr>
          <p:cNvSpPr txBox="1"/>
          <p:nvPr/>
        </p:nvSpPr>
        <p:spPr>
          <a:xfrm>
            <a:off x="8248615" y="4947384"/>
            <a:ext cx="3520432" cy="1631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27" name="Graphic 26" descr="Pin">
            <a:extLst>
              <a:ext uri="{FF2B5EF4-FFF2-40B4-BE49-F238E27FC236}">
                <a16:creationId xmlns:a16="http://schemas.microsoft.com/office/drawing/2014/main" id="{5C800E94-8DDA-67D8-448E-B48CB9C97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60195" y="4477708"/>
            <a:ext cx="673327" cy="673327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26ED82A-F7DF-C298-60B1-CA7C23FBE887}"/>
              </a:ext>
            </a:extLst>
          </p:cNvPr>
          <p:cNvSpPr txBox="1"/>
          <p:nvPr/>
        </p:nvSpPr>
        <p:spPr>
          <a:xfrm>
            <a:off x="4311615" y="672876"/>
            <a:ext cx="3520432" cy="1631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30" name="Graphic 29" descr="Pin">
            <a:extLst>
              <a:ext uri="{FF2B5EF4-FFF2-40B4-BE49-F238E27FC236}">
                <a16:creationId xmlns:a16="http://schemas.microsoft.com/office/drawing/2014/main" id="{9904D388-62E9-C655-4B94-B5508BDFE0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23195" y="203200"/>
            <a:ext cx="673327" cy="673327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CB9BF7D-E054-2F47-F008-1BE1B328493F}"/>
              </a:ext>
            </a:extLst>
          </p:cNvPr>
          <p:cNvSpPr txBox="1"/>
          <p:nvPr/>
        </p:nvSpPr>
        <p:spPr>
          <a:xfrm>
            <a:off x="4311615" y="4978176"/>
            <a:ext cx="3520432" cy="16312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34" name="Graphic 33" descr="Pin">
            <a:extLst>
              <a:ext uri="{FF2B5EF4-FFF2-40B4-BE49-F238E27FC236}">
                <a16:creationId xmlns:a16="http://schemas.microsoft.com/office/drawing/2014/main" id="{B5FF95BA-EA20-F1C6-77DE-C513F8FC0B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23195" y="4508500"/>
            <a:ext cx="673327" cy="67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1211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E79D53-DB0B-3D7C-28B8-E47B78FA456F}"/>
              </a:ext>
            </a:extLst>
          </p:cNvPr>
          <p:cNvSpPr txBox="1"/>
          <p:nvPr/>
        </p:nvSpPr>
        <p:spPr>
          <a:xfrm>
            <a:off x="5459859" y="2953458"/>
            <a:ext cx="1058238" cy="995422"/>
          </a:xfrm>
          <a:prstGeom prst="ellipse">
            <a:avLst/>
          </a:prstGeom>
          <a:solidFill>
            <a:srgbClr val="C9F0EF"/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000" b="1" dirty="0">
                <a:solidFill>
                  <a:prstClr val="black"/>
                </a:solidFill>
                <a:latin typeface="Open Sans" panose="020B0606030504020204"/>
              </a:rPr>
              <a:t>AGE</a:t>
            </a:r>
          </a:p>
          <a:p>
            <a:pPr algn="ctr">
              <a:defRPr/>
            </a:pPr>
            <a:endParaRPr lang="en-GB" sz="2000" b="1" dirty="0">
              <a:solidFill>
                <a:prstClr val="black"/>
              </a:solidFill>
              <a:latin typeface="Open Sans" panose="020B0606030504020204"/>
            </a:endParaRPr>
          </a:p>
        </p:txBody>
      </p:sp>
      <p:pic>
        <p:nvPicPr>
          <p:cNvPr id="14" name="Graphic 13" descr="Party hat">
            <a:extLst>
              <a:ext uri="{FF2B5EF4-FFF2-40B4-BE49-F238E27FC236}">
                <a16:creationId xmlns:a16="http://schemas.microsoft.com/office/drawing/2014/main" id="{98F31C30-0DD9-EBCE-73F5-B996B20986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70571" y="2293704"/>
            <a:ext cx="877725" cy="8777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C738A0-7AAE-F295-53CC-9CB8E158AE1F}"/>
              </a:ext>
            </a:extLst>
          </p:cNvPr>
          <p:cNvSpPr txBox="1"/>
          <p:nvPr/>
        </p:nvSpPr>
        <p:spPr>
          <a:xfrm>
            <a:off x="476215" y="812576"/>
            <a:ext cx="3520432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A good day for me looks like …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210082-7C3C-64CB-93F3-3DC1D33D0FE2}"/>
              </a:ext>
            </a:extLst>
          </p:cNvPr>
          <p:cNvSpPr txBox="1"/>
          <p:nvPr/>
        </p:nvSpPr>
        <p:spPr>
          <a:xfrm>
            <a:off x="510194" y="2418274"/>
            <a:ext cx="3520432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I’m working as …. </a:t>
            </a: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I’ve been qualified for …….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2EDB25-91CA-45E4-C1A7-D3ACE428704E}"/>
              </a:ext>
            </a:extLst>
          </p:cNvPr>
          <p:cNvSpPr txBox="1"/>
          <p:nvPr/>
        </p:nvSpPr>
        <p:spPr>
          <a:xfrm>
            <a:off x="544531" y="4267982"/>
            <a:ext cx="3513761" cy="132343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 love ………. </a:t>
            </a: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 do it most on …………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FAD0999-7866-7AA1-2BC0-87A4DD8FFF58}"/>
              </a:ext>
            </a:extLst>
          </p:cNvPr>
          <p:cNvSpPr txBox="1"/>
          <p:nvPr/>
        </p:nvSpPr>
        <p:spPr>
          <a:xfrm>
            <a:off x="4202130" y="493159"/>
            <a:ext cx="3708971" cy="1631216"/>
          </a:xfrm>
          <a:prstGeom prst="rect">
            <a:avLst/>
          </a:prstGeom>
          <a:solidFill>
            <a:srgbClr val="FFD9E7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I’m living with …!</a:t>
            </a: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 love living with them because…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B01E02-F705-ABA2-403A-D41C4D74ED40}"/>
              </a:ext>
            </a:extLst>
          </p:cNvPr>
          <p:cNvSpPr txBox="1"/>
          <p:nvPr/>
        </p:nvSpPr>
        <p:spPr>
          <a:xfrm>
            <a:off x="4367073" y="4474822"/>
            <a:ext cx="3349375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My biggest role model is</a:t>
            </a: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…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CC36EC-ADCC-3492-46AB-BCF7A1A8E942}"/>
              </a:ext>
            </a:extLst>
          </p:cNvPr>
          <p:cNvSpPr txBox="1"/>
          <p:nvPr/>
        </p:nvSpPr>
        <p:spPr>
          <a:xfrm>
            <a:off x="8107504" y="784680"/>
            <a:ext cx="3389277" cy="1015663"/>
          </a:xfrm>
          <a:prstGeom prst="rect">
            <a:avLst/>
          </a:prstGeom>
          <a:solidFill>
            <a:srgbClr val="ABDBFF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The most important people in my life are …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CFB6B4C-DC48-2AFB-3A33-11D19AF189AB}"/>
              </a:ext>
            </a:extLst>
          </p:cNvPr>
          <p:cNvSpPr txBox="1"/>
          <p:nvPr/>
        </p:nvSpPr>
        <p:spPr>
          <a:xfrm>
            <a:off x="7914615" y="2332565"/>
            <a:ext cx="3885705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 struggled with …</a:t>
            </a:r>
          </a:p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 overcame …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EE76378-BDA0-7400-0D53-942EFFCE5F13}"/>
              </a:ext>
            </a:extLst>
          </p:cNvPr>
          <p:cNvSpPr txBox="1"/>
          <p:nvPr/>
        </p:nvSpPr>
        <p:spPr>
          <a:xfrm>
            <a:off x="7938677" y="4422095"/>
            <a:ext cx="3885705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en-GB" sz="20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>
              <a:defRPr/>
            </a:pPr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I’m happy with my life because…</a:t>
            </a:r>
          </a:p>
        </p:txBody>
      </p:sp>
      <p:pic>
        <p:nvPicPr>
          <p:cNvPr id="6" name="Graphic 5" descr="Forest scene">
            <a:extLst>
              <a:ext uri="{FF2B5EF4-FFF2-40B4-BE49-F238E27FC236}">
                <a16:creationId xmlns:a16="http://schemas.microsoft.com/office/drawing/2014/main" id="{6950B5AA-A0C9-4D27-0CCD-5878808945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37056" y="0"/>
            <a:ext cx="914400" cy="914400"/>
          </a:xfrm>
          <a:prstGeom prst="rect">
            <a:avLst/>
          </a:prstGeom>
        </p:spPr>
      </p:pic>
      <p:pic>
        <p:nvPicPr>
          <p:cNvPr id="9" name="Graphic 8" descr="Deciduous tree">
            <a:extLst>
              <a:ext uri="{FF2B5EF4-FFF2-40B4-BE49-F238E27FC236}">
                <a16:creationId xmlns:a16="http://schemas.microsoft.com/office/drawing/2014/main" id="{A763CB34-2F85-048A-5ABB-FA3F144842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97532" y="3259784"/>
            <a:ext cx="914400" cy="914400"/>
          </a:xfrm>
          <a:prstGeom prst="rect">
            <a:avLst/>
          </a:prstGeom>
        </p:spPr>
      </p:pic>
      <p:pic>
        <p:nvPicPr>
          <p:cNvPr id="11" name="Graphic 10" descr="Construction worker">
            <a:extLst>
              <a:ext uri="{FF2B5EF4-FFF2-40B4-BE49-F238E27FC236}">
                <a16:creationId xmlns:a16="http://schemas.microsoft.com/office/drawing/2014/main" id="{B67DD26F-D0DE-23BA-13FC-8883FD88CAE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60781" y="2096844"/>
            <a:ext cx="914400" cy="914400"/>
          </a:xfrm>
          <a:prstGeom prst="rect">
            <a:avLst/>
          </a:prstGeom>
        </p:spPr>
      </p:pic>
      <p:pic>
        <p:nvPicPr>
          <p:cNvPr id="18" name="Graphic 17" descr="Cycling">
            <a:extLst>
              <a:ext uri="{FF2B5EF4-FFF2-40B4-BE49-F238E27FC236}">
                <a16:creationId xmlns:a16="http://schemas.microsoft.com/office/drawing/2014/main" id="{50783AEF-BE7D-12EC-3EEC-5DA8F45F38E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86775" y="3843446"/>
            <a:ext cx="792138" cy="792138"/>
          </a:xfrm>
          <a:prstGeom prst="rect">
            <a:avLst/>
          </a:prstGeom>
        </p:spPr>
      </p:pic>
      <p:pic>
        <p:nvPicPr>
          <p:cNvPr id="23" name="Graphic 22" descr="Kayak">
            <a:extLst>
              <a:ext uri="{FF2B5EF4-FFF2-40B4-BE49-F238E27FC236}">
                <a16:creationId xmlns:a16="http://schemas.microsoft.com/office/drawing/2014/main" id="{11EA3C8A-59F5-9B0F-1F15-B340522E7C5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329660" y="5402034"/>
            <a:ext cx="914400" cy="914400"/>
          </a:xfrm>
          <a:prstGeom prst="rect">
            <a:avLst/>
          </a:prstGeom>
        </p:spPr>
      </p:pic>
      <p:pic>
        <p:nvPicPr>
          <p:cNvPr id="25" name="Graphic 24" descr="House">
            <a:extLst>
              <a:ext uri="{FF2B5EF4-FFF2-40B4-BE49-F238E27FC236}">
                <a16:creationId xmlns:a16="http://schemas.microsoft.com/office/drawing/2014/main" id="{B9509C36-E901-7AD9-CB36-89F80C1A500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727847" y="3701252"/>
            <a:ext cx="914400" cy="914400"/>
          </a:xfrm>
          <a:prstGeom prst="rect">
            <a:avLst/>
          </a:prstGeom>
        </p:spPr>
      </p:pic>
      <p:pic>
        <p:nvPicPr>
          <p:cNvPr id="29" name="Graphic 28" descr="Dance">
            <a:extLst>
              <a:ext uri="{FF2B5EF4-FFF2-40B4-BE49-F238E27FC236}">
                <a16:creationId xmlns:a16="http://schemas.microsoft.com/office/drawing/2014/main" id="{82A9ABF5-207E-7A2B-0AD5-2DD52262795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7032917" y="82176"/>
            <a:ext cx="914400" cy="914400"/>
          </a:xfrm>
          <a:prstGeom prst="rect">
            <a:avLst/>
          </a:prstGeom>
        </p:spPr>
      </p:pic>
      <p:pic>
        <p:nvPicPr>
          <p:cNvPr id="31" name="Graphic 30" descr="Man and woman">
            <a:extLst>
              <a:ext uri="{FF2B5EF4-FFF2-40B4-BE49-F238E27FC236}">
                <a16:creationId xmlns:a16="http://schemas.microsoft.com/office/drawing/2014/main" id="{853F4B2A-5764-7E7F-A868-F4B2C98E9A5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0729487" y="224783"/>
            <a:ext cx="914400" cy="914400"/>
          </a:xfrm>
          <a:prstGeom prst="rect">
            <a:avLst/>
          </a:prstGeom>
        </p:spPr>
      </p:pic>
      <p:pic>
        <p:nvPicPr>
          <p:cNvPr id="33" name="Graphic 32" descr="Diploma roll">
            <a:extLst>
              <a:ext uri="{FF2B5EF4-FFF2-40B4-BE49-F238E27FC236}">
                <a16:creationId xmlns:a16="http://schemas.microsoft.com/office/drawing/2014/main" id="{D326BA81-2C8A-E007-6D6E-314227F6C510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7517259" y="2038668"/>
            <a:ext cx="914400" cy="914400"/>
          </a:xfrm>
          <a:prstGeom prst="rect">
            <a:avLst/>
          </a:prstGeom>
        </p:spPr>
      </p:pic>
      <p:pic>
        <p:nvPicPr>
          <p:cNvPr id="35" name="Graphic 34" descr="Smiling face with solid fill">
            <a:extLst>
              <a:ext uri="{FF2B5EF4-FFF2-40B4-BE49-F238E27FC236}">
                <a16:creationId xmlns:a16="http://schemas.microsoft.com/office/drawing/2014/main" id="{9D88511A-140A-7BF4-3F90-190D3165911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1277600" y="4219058"/>
            <a:ext cx="914400" cy="914400"/>
          </a:xfrm>
          <a:prstGeom prst="rect">
            <a:avLst/>
          </a:prstGeom>
        </p:spPr>
      </p:pic>
      <p:pic>
        <p:nvPicPr>
          <p:cNvPr id="39" name="Graphic 38" descr="Pin">
            <a:extLst>
              <a:ext uri="{FF2B5EF4-FFF2-40B4-BE49-F238E27FC236}">
                <a16:creationId xmlns:a16="http://schemas.microsoft.com/office/drawing/2014/main" id="{51C8A2B8-0A2E-474E-274F-1704711653E3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587795" y="485894"/>
            <a:ext cx="530333" cy="530333"/>
          </a:xfrm>
          <a:prstGeom prst="rect">
            <a:avLst/>
          </a:prstGeom>
        </p:spPr>
      </p:pic>
      <p:pic>
        <p:nvPicPr>
          <p:cNvPr id="40" name="Graphic 39" descr="Pin">
            <a:extLst>
              <a:ext uri="{FF2B5EF4-FFF2-40B4-BE49-F238E27FC236}">
                <a16:creationId xmlns:a16="http://schemas.microsoft.com/office/drawing/2014/main" id="{A5CA1582-D148-893D-8E74-5A416B10D982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761103" y="2146084"/>
            <a:ext cx="530333" cy="530333"/>
          </a:xfrm>
          <a:prstGeom prst="rect">
            <a:avLst/>
          </a:prstGeom>
        </p:spPr>
      </p:pic>
      <p:pic>
        <p:nvPicPr>
          <p:cNvPr id="41" name="Graphic 40" descr="Pin">
            <a:extLst>
              <a:ext uri="{FF2B5EF4-FFF2-40B4-BE49-F238E27FC236}">
                <a16:creationId xmlns:a16="http://schemas.microsoft.com/office/drawing/2014/main" id="{AA716979-F7FE-B5F8-5CE0-7ACD221375A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5465135" y="249866"/>
            <a:ext cx="530333" cy="530333"/>
          </a:xfrm>
          <a:prstGeom prst="rect">
            <a:avLst/>
          </a:prstGeom>
        </p:spPr>
      </p:pic>
      <p:pic>
        <p:nvPicPr>
          <p:cNvPr id="42" name="Graphic 41" descr="Pin">
            <a:extLst>
              <a:ext uri="{FF2B5EF4-FFF2-40B4-BE49-F238E27FC236}">
                <a16:creationId xmlns:a16="http://schemas.microsoft.com/office/drawing/2014/main" id="{7DEB4116-793B-193F-DF6F-4BFC41FC436D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841583" y="4065639"/>
            <a:ext cx="530333" cy="530333"/>
          </a:xfrm>
          <a:prstGeom prst="rect">
            <a:avLst/>
          </a:prstGeom>
        </p:spPr>
      </p:pic>
      <p:pic>
        <p:nvPicPr>
          <p:cNvPr id="43" name="Graphic 42" descr="Pin">
            <a:extLst>
              <a:ext uri="{FF2B5EF4-FFF2-40B4-BE49-F238E27FC236}">
                <a16:creationId xmlns:a16="http://schemas.microsoft.com/office/drawing/2014/main" id="{82EC9495-C0C9-F538-D203-F058BD74DC26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5641309" y="4207766"/>
            <a:ext cx="530333" cy="530333"/>
          </a:xfrm>
          <a:prstGeom prst="rect">
            <a:avLst/>
          </a:prstGeom>
        </p:spPr>
      </p:pic>
      <p:pic>
        <p:nvPicPr>
          <p:cNvPr id="44" name="Graphic 43" descr="Pin">
            <a:extLst>
              <a:ext uri="{FF2B5EF4-FFF2-40B4-BE49-F238E27FC236}">
                <a16:creationId xmlns:a16="http://schemas.microsoft.com/office/drawing/2014/main" id="{4C83FE73-5186-4B8C-9D2A-B96DE4602D02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9471858" y="527905"/>
            <a:ext cx="530333" cy="530333"/>
          </a:xfrm>
          <a:prstGeom prst="rect">
            <a:avLst/>
          </a:prstGeom>
        </p:spPr>
      </p:pic>
      <p:pic>
        <p:nvPicPr>
          <p:cNvPr id="45" name="Graphic 44" descr="Pin">
            <a:extLst>
              <a:ext uri="{FF2B5EF4-FFF2-40B4-BE49-F238E27FC236}">
                <a16:creationId xmlns:a16="http://schemas.microsoft.com/office/drawing/2014/main" id="{8D4D2EA1-BA4D-99AD-75E1-62E4E037962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9461583" y="2110125"/>
            <a:ext cx="530333" cy="530333"/>
          </a:xfrm>
          <a:prstGeom prst="rect">
            <a:avLst/>
          </a:prstGeom>
        </p:spPr>
      </p:pic>
      <p:pic>
        <p:nvPicPr>
          <p:cNvPr id="47" name="Graphic 46" descr="Dog">
            <a:extLst>
              <a:ext uri="{FF2B5EF4-FFF2-40B4-BE49-F238E27FC236}">
                <a16:creationId xmlns:a16="http://schemas.microsoft.com/office/drawing/2014/main" id="{4ACD8292-595A-4785-DA54-46EDEE724F29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268984" y="279971"/>
            <a:ext cx="914400" cy="914400"/>
          </a:xfrm>
          <a:prstGeom prst="rect">
            <a:avLst/>
          </a:prstGeom>
        </p:spPr>
      </p:pic>
      <p:pic>
        <p:nvPicPr>
          <p:cNvPr id="48" name="Graphic 47" descr="Pin">
            <a:extLst>
              <a:ext uri="{FF2B5EF4-FFF2-40B4-BE49-F238E27FC236}">
                <a16:creationId xmlns:a16="http://schemas.microsoft.com/office/drawing/2014/main" id="{7F05DED0-D1A0-897A-F7A0-0EB5445ED626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9521516" y="4224889"/>
            <a:ext cx="530333" cy="530333"/>
          </a:xfrm>
          <a:prstGeom prst="rect">
            <a:avLst/>
          </a:prstGeom>
        </p:spPr>
      </p:pic>
      <p:pic>
        <p:nvPicPr>
          <p:cNvPr id="49" name="Graphic 48" descr="Line arrow Counter clockwise curve">
            <a:extLst>
              <a:ext uri="{FF2B5EF4-FFF2-40B4-BE49-F238E27FC236}">
                <a16:creationId xmlns:a16="http://schemas.microsoft.com/office/drawing/2014/main" id="{4008B73D-658E-83CC-ED45-787C6CA23D95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 rot="4687956" flipH="1" flipV="1">
            <a:off x="4528297" y="2605128"/>
            <a:ext cx="929861" cy="802345"/>
          </a:xfrm>
          <a:prstGeom prst="rect">
            <a:avLst/>
          </a:prstGeom>
        </p:spPr>
      </p:pic>
      <p:pic>
        <p:nvPicPr>
          <p:cNvPr id="50" name="Graphic 49" descr="Line arrow Counter clockwise curve">
            <a:extLst>
              <a:ext uri="{FF2B5EF4-FFF2-40B4-BE49-F238E27FC236}">
                <a16:creationId xmlns:a16="http://schemas.microsoft.com/office/drawing/2014/main" id="{8D6093B0-33CB-68A8-182C-30ABBBFB3A8F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 rot="4583287">
            <a:off x="6693900" y="2805083"/>
            <a:ext cx="850646" cy="850646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E8D57C6A-4D3A-48FC-087D-CCDFBB2C61EE}"/>
              </a:ext>
            </a:extLst>
          </p:cNvPr>
          <p:cNvSpPr/>
          <p:nvPr/>
        </p:nvSpPr>
        <p:spPr>
          <a:xfrm>
            <a:off x="4726111" y="6140523"/>
            <a:ext cx="2639889" cy="628437"/>
          </a:xfrm>
          <a:prstGeom prst="roundRect">
            <a:avLst/>
          </a:prstGeom>
          <a:solidFill>
            <a:srgbClr val="C9F0EF"/>
          </a:solidFill>
          <a:ln w="38100">
            <a:solidFill>
              <a:srgbClr val="60D1CE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lang="en-GB" sz="2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Digital template 1</a:t>
            </a:r>
          </a:p>
        </p:txBody>
      </p:sp>
    </p:spTree>
    <p:extLst>
      <p:ext uri="{BB962C8B-B14F-4D97-AF65-F5344CB8AC3E}">
        <p14:creationId xmlns:p14="http://schemas.microsoft.com/office/powerpoint/2010/main" val="29805416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988C0DED-04F9-F1AB-AE5D-F8FA7711AEF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35232" b="19886"/>
          <a:stretch/>
        </p:blipFill>
        <p:spPr>
          <a:xfrm>
            <a:off x="280399" y="3421296"/>
            <a:ext cx="4086118" cy="2445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3CC544A-E11D-B8BD-538D-D38F5250B9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980022" y="3226085"/>
            <a:ext cx="3914456" cy="2609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75EA006-905D-04C2-62F0-94BAB56B77E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698714" y="3606228"/>
            <a:ext cx="2986354" cy="22397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6684BED-489B-D882-95A8-8F9B844A96B9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l="388" t="9314" r="-388" b="7332"/>
          <a:stretch/>
        </p:blipFill>
        <p:spPr>
          <a:xfrm>
            <a:off x="4712332" y="424348"/>
            <a:ext cx="2739773" cy="1712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3360D991-EB83-E769-849E-4D21717B953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270552" y="463192"/>
            <a:ext cx="4126787" cy="2751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930F74B-83B6-563B-6870-704629B1150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7953154" y="403604"/>
            <a:ext cx="3918750" cy="26092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FBDE81-B35F-D797-9555-1E77FBAB4A6D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rcRect l="37201"/>
          <a:stretch/>
        </p:blipFill>
        <p:spPr>
          <a:xfrm>
            <a:off x="6943060" y="1915109"/>
            <a:ext cx="2046707" cy="2158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4647178-1D50-D969-2BE3-B18F6D88FC1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9"/>
              </a:ext>
            </a:extLst>
          </a:blip>
          <a:srcRect l="19096" r="20897"/>
          <a:stretch/>
        </p:blipFill>
        <p:spPr>
          <a:xfrm>
            <a:off x="3094074" y="1810089"/>
            <a:ext cx="2020188" cy="2243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E238EB-BBA2-AD50-2388-E8BFF5055C92}"/>
              </a:ext>
            </a:extLst>
          </p:cNvPr>
          <p:cNvSpPr txBox="1"/>
          <p:nvPr/>
        </p:nvSpPr>
        <p:spPr>
          <a:xfrm>
            <a:off x="5523654" y="2862664"/>
            <a:ext cx="1058238" cy="995422"/>
          </a:xfrm>
          <a:prstGeom prst="ellipse">
            <a:avLst/>
          </a:prstGeom>
          <a:solidFill>
            <a:srgbClr val="C9F0EF"/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000" b="1" dirty="0">
                <a:solidFill>
                  <a:prstClr val="black"/>
                </a:solidFill>
                <a:latin typeface="Open Sans" panose="020B0606030504020204"/>
              </a:rPr>
              <a:t>Age 25</a:t>
            </a:r>
          </a:p>
        </p:txBody>
      </p:sp>
      <p:pic>
        <p:nvPicPr>
          <p:cNvPr id="3" name="Graphic 2" descr="Party hat">
            <a:extLst>
              <a:ext uri="{FF2B5EF4-FFF2-40B4-BE49-F238E27FC236}">
                <a16:creationId xmlns:a16="http://schemas.microsoft.com/office/drawing/2014/main" id="{DE88640C-66C7-0442-04D1-A6872B2B93C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634366" y="2202910"/>
            <a:ext cx="877725" cy="877725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B7E6B67-9BC6-5579-34F7-8156A2B62D8B}"/>
              </a:ext>
            </a:extLst>
          </p:cNvPr>
          <p:cNvSpPr/>
          <p:nvPr/>
        </p:nvSpPr>
        <p:spPr>
          <a:xfrm>
            <a:off x="4726111" y="6140523"/>
            <a:ext cx="2639889" cy="628437"/>
          </a:xfrm>
          <a:prstGeom prst="roundRect">
            <a:avLst/>
          </a:prstGeom>
          <a:solidFill>
            <a:srgbClr val="C9F0EF"/>
          </a:solidFill>
          <a:ln w="38100">
            <a:solidFill>
              <a:srgbClr val="60D1CE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lang="en-GB" sz="2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Digital template 2</a:t>
            </a:r>
          </a:p>
        </p:txBody>
      </p:sp>
    </p:spTree>
    <p:extLst>
      <p:ext uri="{BB962C8B-B14F-4D97-AF65-F5344CB8AC3E}">
        <p14:creationId xmlns:p14="http://schemas.microsoft.com/office/powerpoint/2010/main" val="122916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3556</TotalTime>
  <Words>269</Words>
  <Application>Microsoft Office PowerPoint</Application>
  <PresentationFormat>Widescreen</PresentationFormat>
  <Paragraphs>76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MV Boli</vt:lpstr>
      <vt:lpstr>Open Sans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Nash</dc:creator>
  <cp:lastModifiedBy>Annabel McDonald</cp:lastModifiedBy>
  <cp:revision>193</cp:revision>
  <dcterms:created xsi:type="dcterms:W3CDTF">2021-12-13T14:38:16Z</dcterms:created>
  <dcterms:modified xsi:type="dcterms:W3CDTF">2023-05-31T13:49:33Z</dcterms:modified>
</cp:coreProperties>
</file>