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5" r:id="rId2"/>
    <p:sldId id="271" r:id="rId3"/>
    <p:sldId id="283" r:id="rId4"/>
    <p:sldId id="279" r:id="rId5"/>
    <p:sldId id="256" r:id="rId6"/>
    <p:sldId id="273" r:id="rId7"/>
    <p:sldId id="274" r:id="rId8"/>
    <p:sldId id="258" r:id="rId9"/>
    <p:sldId id="264" r:id="rId10"/>
    <p:sldId id="268" r:id="rId11"/>
    <p:sldId id="269" r:id="rId12"/>
    <p:sldId id="281" r:id="rId13"/>
    <p:sldId id="272" r:id="rId14"/>
    <p:sldId id="275" r:id="rId15"/>
    <p:sldId id="289" r:id="rId16"/>
    <p:sldId id="276" r:id="rId17"/>
    <p:sldId id="277" r:id="rId18"/>
    <p:sldId id="280" r:id="rId19"/>
    <p:sldId id="291" r:id="rId20"/>
    <p:sldId id="296" r:id="rId21"/>
    <p:sldId id="297" r:id="rId22"/>
    <p:sldId id="293" r:id="rId23"/>
    <p:sldId id="294" r:id="rId24"/>
    <p:sldId id="287" r:id="rId25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0" autoAdjust="0"/>
    <p:restoredTop sz="94660"/>
  </p:normalViewPr>
  <p:slideViewPr>
    <p:cSldViewPr>
      <p:cViewPr varScale="1">
        <p:scale>
          <a:sx n="104" d="100"/>
          <a:sy n="104" d="100"/>
        </p:scale>
        <p:origin x="1794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4B18232-3B8A-40A1-AA4F-A265A21ADA0C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BE59EB41-AEE6-4292-91F9-C29E0F01E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23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AC62CE-6F51-4944-84E2-0B387539CE4A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2538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2825"/>
            <a:ext cx="5510213" cy="3944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0253F-12F3-45EF-A6E9-AA0050D1DB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56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can ask students for </a:t>
            </a:r>
            <a:r>
              <a:rPr lang="en-GB"/>
              <a:t>their opinions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90253F-12F3-45EF-A6E9-AA0050D1DB5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427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88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007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52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129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053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31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755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89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0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271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4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9AE6C-6A46-417F-9A62-1CA25C742E82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5517F-0904-40C7-9153-71FAF3A3E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8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9532" y="693736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 </a:t>
            </a:r>
            <a:r>
              <a:rPr lang="en-GB" sz="2000" b="1" dirty="0">
                <a:latin typeface="Arial Rounded MT Bold" panose="020F0704030504030204" pitchFamily="34" charset="0"/>
              </a:rPr>
              <a:t>The short clip serves as a reminder of the power of being </a:t>
            </a:r>
            <a:r>
              <a:rPr lang="en-GB" sz="20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kind</a:t>
            </a:r>
            <a:r>
              <a:rPr lang="en-GB" sz="2000" b="1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8928" y="-13406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The power of </a:t>
            </a:r>
            <a:r>
              <a:rPr lang="en-GB" sz="4800" b="1" dirty="0">
                <a:solidFill>
                  <a:srgbClr val="FF0000"/>
                </a:solidFill>
              </a:rPr>
              <a:t>kindness</a:t>
            </a:r>
          </a:p>
        </p:txBody>
      </p:sp>
      <p:sp>
        <p:nvSpPr>
          <p:cNvPr id="7" name="AutoShape 2" descr="data:image/jpeg;base64,/9j/4AAQSkZJRgABAQAAAQABAAD/2wCEAAkGBxMQEA8PEBIQDw8PDw8PDw8QFQ8PDw8NFREWFhURFRUYHSggGBolGxUVLTEhJSkrLi4uFx8zODMtNygtLisBCgoKDg0OFxAQGi0dHR0tLS0tLS0tLS0tLS0tLS0tLS0tLS0tLS0tLSstLS0tLS0tLS0tLS0tLS0tLS0tLS0tLf/AABEIAMQBAQMBEQACEQEDEQH/xAAbAAACAwEBAQAAAAAAAAAAAAAAAgEDBAUGB//EAEAQAAIBAgMHAgIHBgILAAAAAAABAgMRBBJRBRMhMUFhcQaRgaEUIjJCUuHwI3KxwdHxFWIHFjNDU2OCkrLC0v/EABoBAQEAAwEBAAAAAAAAAAAAAAABAgMEBQb/xAAwEQEAAgIBAwMCAwcFAAAAAAAAARECAxIEITETQVEFYSJx0RQyQlKBkbEVocHh8P/aAAwDAQACEQMRAD8A4tOPZHHMu5fFLT+Jha0ey0C0aMdBYuT1X8CMrTmT6P4EosZF3QsoKj39xZRlR8Mlsjqk1oA8XYlLa6NmSpU6gFS4rT3Arku/8giqUX5MmJeJQXAsTi+hjKwdU46tEWIgyprWQKhDpLuLKI8OtGXklKZ0F3MuSVCmVMtsJhXKBbSiOJUpHII8/tb1TGneFFKrNcHJ/wCzi/8A2N2Gm/Ln2dRXbHu8pjNp1az/AGk5NfhXCK+COmMYjw5Ms8svMshWAAAPpq7XOB6xlIlKsjUFCyM1/YlLZnNEXsmM0tfdgTvRQsjJ9ESaZQshVa6EqFXRrrql7GNMrOpw0Q7nZZHL0t7E7r2Wp20/7URUxl+6/wDpQFiin91fwAV0o/hFiI04dU/ewuSlv0Ok/vSXxuv4DlJUKqmyusZKS7riX1PlOLJLDW6ovKE4yaFJdZ2EyUs3Gkov5EtaQ4yX6Q7CN02LKK8JLsOScVcsNLQvKEqWevTUIuU/qxim5SfBJLq2ZRN9oY5RUXL576i9Qus3To3hR5N8VKp50XY7tWrj3ny8zdv59o8PPm5zgAAAAD6SpHDT1rWRZCz2WvyIoAZSFCVIUp4yItrYVWiTC8ln0h6k4wvJGcUDM9Qqcz1AFOWrFwd1kZy1ZOy91sa0tSdlizqvLUlQXJ44l9SUtrFivJKW1kcW9SUtonib87P2FFq3UjoXuiN4ujAjePUAVd6ChP0nsxSWshio6MnEt8//ANIe3XOf0SnJ7uFpVv8ANU5qHiP8X2O7ptVRyn3ed1e654R4h4s63CAAAAAAD6Qkcb1DIimTIqUwHRFoyRLKOiKfMRkZPsFMrEU8YrUB1AlrR1ExtaOoktaOiCboLA4ASkha0lRFlJ3YsoKixZSfo70Y5FFlDsSyiNMtlAIx7Vxm4o1a3/DhKSWsui97GevHllENW3LhhOT5RiaE1GFap/v3OUW/tSs1ml4uz1ImPEezxpifLOViAAAAAAD6OjieqdEsSkFOiLBkyKdMBkyKaJFWRRJWjxRjLKFsYolrRlEliyKJaxBkS1pNhZQcRa0iwtaSA8WA6kFSqiIJdVagK6oCSkgK3JFSXH9R0N9SjRu0qtelGb/5ablL5RN+meOUz8Q5eoi8Yxj3mHkPW7TrxhFWhQpQpxS5K/Fr2cTs6f8Adufd5/UzHPjHiOzzZuc4AAAAAAPpKOC3rUdIlrRkha0eMSWsQdQJa0ZQJa8TqBOS8TxiYzky4rIwMZyXitjTMZzZcV0aRhOZxXRodjHmtLFQMeZRlh3+rk9RaDwz8l9SCiOj2Mua0h0/JYyKK4r+5la0VvuhaUh8dPctlI3T/tYvIok1bVeSxKUqcisSymVBG3UWHlTg7c+Ek+f61ZIymLScYmvs8V60w6pwc+cq9d+VCN3/APPsd+jK+3xDzepw49/mXjjpcQAAAAAAPpaZ5tvbo6Ja0eLRFiFqkjHutGRLZcTpMxnJlGKyETCcmUYr4UzCc2XFohRNc7Di006BrnYtNVPD9jXOxGinh+xhOxivWH7GPqA+jLQnqCuWGMvVVRUpGcZsmapE2xmtM8/1c2xktKvgjO0oexbSkpvt8y2UiSFpSvct6P2MuUJSd0+sLrtcWlBUoPnmj8xcpUIdBdJX8qw5FPKev9nzlSpVIJyjSlPeJJ3UZJWl44fM7OkziJmJ93B12uZiMo8Q+fne8sAAAAAAH0hTPLe9R1UIyo6mS2XEy8EtYhbBGEyyiGmmjXMs4hppQNOWTLi2UqZpyyZU2UqRqyzGylQNU5sJcT1PtKKjLDU23UdlUa5Qjzy31Z29HpmZjZl49nNtz9odD0Sk6Eqbd3Cbaj1jBpcu17mnr+2yMvlNc9qemhh78kceGOec1jFrOcQZ4R6M3T0u+P4ZYRtxUzoGieWM1PZtjKJZqtBGUZtkSw1qCN2ObOGKrRN2ObOmWVM3RmUraNkZJSF7GVpSxX8+LMWlIdRdfmkVJLw/twFohvu/jZltKI1fm17MtpTn7exEaGGrVG+UHFWfOUvqpW8s26Y5bIhp6ieOvKXyJHsPASAAAAAAfRjyX0NC4VOcinjMksohfTkYS2RDZRNOUs4huoo0ZSypuoo58pWm+jE05SwlthZJyfJJt+ErmrzNQ15PncZbypUqP785S+DZ9FXHGMfhwTNy+h+jdiOK3suEqkVaP4ad78e74Hn8Z6rb6eP7uPmTLLhFvZQoJKyPe1aMNePHGKck5zKdybOKclNfCKS76nJ1PSYbsantPy2YbJxcbEUGm0+h8tswy15zhl5h6GGVxbDWpiMm/FhrUzbjk2wxVYG7HJnTLNG/HJJhRJ+DZEsZhXKZsiWMwXfeSpRXVKlFdUqUR1mKSYeQ9e4/6tKgnzbqzXZcIr3v7HodHh5y/o8z6hs8YR+f6PGnc8sAAAAAAH0WzPIt9JSVDyS1iDRpktaWRgYzLOIaKcTCZZxDZRiaMpbIhtoo0ZStN9FGjKRvoI0ZMMmf1NXdPCVXHnLLTvpGTs37G/osIz3437d/7ObfNYy8tsClGVWlGX2ZVIqXi/I9bqJnHDKY8048X2jZUPqt9zH6LjHpzPzLT1M93QyHuU5bGQUWhwJS24+1oWku6PlvrGMY74mPeHf003DkVUeY7oYq0TOJboYa0Tdjk2Qx1YG/HJlTJUj2N2OSTCiUTZEsJxVuJnGTGiNIytJgreli2xpW7mUZHF8z27OpLEVZVYyjLO0k00lCPCNtVax7WnjwiMXznUcvUmcvLnmxoAAAAAAB9FWbU8Z9MdJ6hTxiyKuhEwllC+mjXLOGukzTk2Q20TTkybaJokpuos05MJhbjMMq9GpSf34NLtLo/cadnp7Mc/ho2YcsZh8/wjcW4vhKLafaSZ9HnFxbzMZfVvRG3FWgqc5LfK6aulKVuUrd180c3RTHT7pw/hy7x+fx+jHdjyxt69M923GkoWRjllERMz2Hy/1T63zVZwwqjKMG4utLjFtc1BdeN+L/ADPB29P+0bZ27PHtH2+/5+XfrvDGlPpXbFbE75VbSUHHLNJR4vnF24M4Ov6fXq48O1+zr05TlduxVZww7MYY6pshtiGWobYlnTPNG3GSmeaN0SxmFEkbIlhMKpRM7YzBHEqFcSornBPnZ+UmZRlMeGM4xPmHzHbNLLXqrI6azycY2slG/C3Y93VN4RN2+a348dmUVXdiM2kAAAAAfTFNW5I8R9T2CkAyZCDxZjLOIXQZhLOIaqTNWTZENlFmjJlTZSZoyKbaMjTkxmG2lM1zDXMPDepae6xc7cqijVXmXP5pn0XQ5ep0+P27PG6j8G2fv3VQqZrO7Uk04yTalGS5NNcmbMsaSMre/wDSnraVlQxTUprhCs7LeLSXTN36mOfVbdMXGPPH/eP1Y+jGXiaeue2Y6P5GmfruHthN/wBD9jy+Xk/XfqOcaG6g8kq94cOcaX3pX15L4mnX1W3rM/xRWEe0e8+1/wCabfQx1/eXzFRbcadNXlJqMYrqz0JmonLLxBHeah9F2Xg1h6MKStdK83+Ko+bPm+o2zu2Tn/b8npatfGKPUma4h0RDLUkZw2RDPNmyGdM82bIFMmbYYypkbYYSqkjO2FK2ixKURmSUjKLWnnfWeHqSoxcI5oxlepZXko24NdbX5nb0OeMZzEz3nw836lhlOuJiO0ef/fDwh6zwQAAAAB9GR4j6ujIlrSyKJa0ugjCWUQvgjCWcQ0UzVLZENVJmnJnTZSkapKaqcjTMMJhppzMJhjMPLevqdtxXXL61KX/lH+Z7X0fPtnr/AKvF+p4Vxz/o85QxR62Wt52OxshizTOtujY6mE9UVqSyqSlFclNZreHzOPZ9P1bJuYr8m/HqJhzNqbXnXnnqO8rKKtwSiuiXxOjT02OrHjimW2cpuXV9DUVKpVrPi6ajGHZyvd+y+ZxfVM5xwxwj3/4dXSY8pmfh66pVPFiHpRDPOoZRDZEKJ1DOIZxCidQziGVKZSNkQqtszhJgrgZRLCYI4mVsaQ4rsOUpRXSReRxGQWUjIORT5Rt2jkxOIglZKrOyXBJN3Vvc+k0ZcteM/Z8l1OHDblj95YTa0ADV/htbI6m6qZEruVna2vgw9XC6vu2+js48uM1+TKbGp9Ki7ngS+vpYo6ktaPGBLZRB8nclsqNFPUkrELYSZhMM4hop1GaphnTVTrGrLEppp1jVOKU0QrGucWMwzbcwv0nD1KK+00nB6VIu6/Xc6Ok3ehuxznx7/k5Or6f1tWWEefb83yyGIadndNOzT5prmj62cbfIRlXZohizGcGcZmeLMeDONhJ4ovBfUe99Gw3eFjLrWk6j8ckvkfOfU8ue7j/L2fQ/TtdaYyn+Lu7E65wxg9CmedY2RgyhTKqzKMWSpzZnSouAXKiHBstwiNy9S8oSk5baEsoPygUVtalSlbqIyqUeU9VbBdeW/o23lkpwdlntyab6np9H1UYRwz8e0vI6/oZ2T6mvz7w4OG9MV5O0lGkuspNPh2S5nbl1erGO028/X9O35T3ivzeo2VsWjh7NLeVOtSVr37LkjztvU7Nn2j4et0/Q6tXefxT8/wDTpTqxd78U1Z90aIiY8OyamKl5z/Vykeh+2T8PG/0qPl0YzOWnrwdVe5OKmVXuOLKzKstScViVkKvck4srXQq9zCcWcL6dY1zi2RK+NU1ziyWxrmE4C6OIMJwSl0cSYTrY0+eeuMJusTvY8IV1m7KouEl/P4n0f03dz08Z849v0fJ/V+m9Pfyjxl3/AFcBV2ehTye6fpDFFyWVd6imVy+rbAvDC4eL5qlFv48f5nynWfi35z932PRY8enwifhtlUOeIdVqpTRnUlq5TRlELBHUWplxUrrLUcJZFeKiupl6eQV41F9KUtDxq0HpSlkljfBlGotVLGeDONSWSWML6aWpniv1xM4wYzKt4nuZcGNkliS8EsjxBeKciPEdy8UtG/7jilwzqp3M6LMqi1JTKzqohS3BlVROMrygyronFeUGWIROLKM1scUYzgyjNdHFmM62fNbHFmHprzOsX3JOteR1i+5j6Rbl+p6W/wAPJc5U/wBpD4LivY6uiy9Pb9p7PO+qafV0TPvj3/V8+zHuPkqGYWU27GwqrV6dOTtFu8u8Vxa+Jq3bJw1zlDo6XRG3bjhPiX0x461vsq3BJJcEfOelb7CojtBJbQX6sX0SlFTG/rgbI1MrVyxvgyjUclcsWzKNcJyVvEvUy4QnIjrl4pZXWLxS0b8cU5ElWLSTkV1xxTkj6Q9S8U5Edd6l4sZyK6opORXULSTKM4pLK5lpBnLQrTKwtNxTJKZFSmFtOYlLZlIlLZ1UFMrOqpKZcjqqSl5J3xKXmN+OJzDrdNREJM8omJ93h8VTyTnH8MmvhfgexjNxEvj88OOU4/Cu5WK3B4h06kJr7sk/h1XsTLHlEx8s9Wc684yj2e1jiE0muKaun2PInGYmn12OzHLGMo9075aCl5Qh1lp8xRygu9LSWh1BSWjeFpLRvBRaM4pLRnBZXIqWi4SxcUlouWiwKS0BLBRVXrxgryaj55vwjLHCcvDTs34a/wB6WP8Axen/AJvb8zb+z5/Ll/1HX/LLoJGh3JsS2SbEtU2FgsLE2FqmwUEAVRchYKiCK4O36Fpxn0mrP95fkd3T5XjXw8L6jq47eUeMv8uWdDzwB6DYWKzQdN84cu8H/Q4upwqeXy9n6bvuJ1T7d4/5dM5nqIAAgKAAsAWCCwUWCCwEWFibC0oWFnhjxO0acOF8z/DHj8+Ruw05ZfZx7eu1Ydo7z9v1crEbYnLhG0F7y9zpx0Yx57vO29dtz8do+znzm27ttvV8WbqcczaAj16PMfUQZGLIwUEVNgosAAFgAAsAWALAZtoYbeU5R684/vI26s+GVuXq9Hq65iPMd4eUaPRfOAC7CYh05xmuj4rWPVGOePKKls1bJ15xlHs9ZTmpJSXFSV0+x5mUTE1L6fXnGeMZR4kxGQsAWALAFgCwBYAsAWAqrV4Q+3KMfL4+xnjhll4hp2b9ev8Aeyc3EbbiuFOLl3lwXsb8em/ml5+36l7a4/u5eJx1Sp9qXD8K4I6cdeOPiHnbd+zZ+9Nsxm0gAAAPWxZ5svpYk6ZjMNhkRkkipuFFwAAuAAAUAFwADz+3sKoyVRcp81pL8zv6fPljU+zwPqGiNefKPGX+XLN7gAHZ2BjOdKXmHnrE5ep13HKHqfTuo45enPifH5/9u2cb2QFAQAAAFAFGLxcaSvJ8+UVzZs168s57ObqOpw0x+Lz8OBitq1Jt2eSOkeDt3Z24acMfu8Td1m3Z71HxDC3fi+L1fE2uUAAAAAAAB6mMjzqfRRKxMlNkSZMxplZrkplabhbFwWm5CxcLYKWLkLALALQC2baVDeUpR6r60fKNunLjnDk63X6mqfmO7yx6L54ATCTTTXBp3T0YWJqbepwGLVWCl15SWkjztuvhl9n0XS9RG7C58x5/992m5qdIBYBYuCwC2HaO0lS4K0p6dI93/Q36tM5d58OHqutjX+HDvl/h52tVc25Sd2+p3RERFQ8PLKcpuZuSFYgAAAAAAAAD0kZHDT3olZGRjTOMjKRKZRJlIlMuRsxKXkMwpeQuKOScwosXFHIXJRyGYUtjMKOQzCixmFFvM7RoZKkl0f1o+Gejry5YxL53qNfp7JxZjNpAGnZ+LdKd/uvhJarUw2YRnFN2jdOrPlD0sZppNO6fFPVHnzjMTUvocc4yiJjxKbkplabiixmFFuZtHamW8KfGXWXSPjudOrRffJ5nVddV4a/7/o4Und3fFvm9WdbyQAAAAAAAAAAAHeUjkp7VnUzGmVmUyUvIymSmXJOclLyTnFHJOcUvIZxRyGcUck5xRyGclHIZxS8hnFHIZxRyc/bFLNFSXOPP91nRoyqacHXYXEZx7dnGOl5gAAOlsnG5f2cvsv7L0ehp3a77w7ek6jhPGfE/7OxnOSnrchnLSTnXdydobSveFN8OTlr2X9Tp16a75PM6nq5z/Dh4/wAuWb3AAAAAAAAAAAAAAOypHK9dKkKLMpEpbTnFLac4pbTnJRYziltOcUchnFFjOKLGcUWM5KOQzijkM4o5Ik7pp8nwfgsdu6ZVlExPu4danlk46P5HZE3FvHyxnGakgYgAA6eCx/DLN2a5N9V37mjPV7w7tHU1HHNRjcc5/Vjwj85fkZ4a4x7+7Vu6idnaPDGbHMAAAAAAAAAAAAAADrHM9ZIBcCbhRcCbkBcpYuQsXAm4BctFi4osXFFi5KBcUWw7Sj9l9XdG7X8OHqY/FEsZscwAAAAAAAAAAAAAAAAAAAAA/9k="/>
          <p:cNvSpPr>
            <a:spLocks noChangeAspect="1" noChangeArrowheads="1"/>
          </p:cNvSpPr>
          <p:nvPr/>
        </p:nvSpPr>
        <p:spPr bwMode="auto">
          <a:xfrm>
            <a:off x="155575" y="-1393825"/>
            <a:ext cx="3810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data:image/jpeg;base64,/9j/4AAQSkZJRgABAQAAAQABAAD/2wCEAAkGBxMQEA8PEBIQDw8PDw8PDw8QFQ8PDw8NFREWFhURFRUYHSggGBolGxUVLTEhJSkrLi4uFx8zODMtNygtLisBCgoKDg0OFxAQGi0dHR0tLS0tLS0tLS0tLS0tLS0tLS0tLS0tLS0tLSstLS0tLS0tLS0tLS0tLS0tLS0tLS0tLf/AABEIAMQBAQMBEQACEQEDEQH/xAAbAAACAwEBAQAAAAAAAAAAAAAAAgEDBAUGB//EAEAQAAIBAgMHAgIHBgILAAAAAAABAgMRBBJRBRMhMUFhcQaRgaEUIjJCUuHwI3KxwdHxFWIHFjNDU2OCkrLC0v/EABoBAQEAAwEBAAAAAAAAAAAAAAABAgMEBQb/xAAwEQEAAgIBAwMCAwcFAAAAAAAAARECAxIEITETQVEFYSJx0RQyQlKBkbEVocHh8P/aAAwDAQACEQMRAD8A4tOPZHHMu5fFLT+Jha0ey0C0aMdBYuT1X8CMrTmT6P4EosZF3QsoKj39xZRlR8Mlsjqk1oA8XYlLa6NmSpU6gFS4rT3Arku/8giqUX5MmJeJQXAsTi+hjKwdU46tEWIgyprWQKhDpLuLKI8OtGXklKZ0F3MuSVCmVMtsJhXKBbSiOJUpHII8/tb1TGneFFKrNcHJ/wCzi/8A2N2Gm/Ln2dRXbHu8pjNp1az/AGk5NfhXCK+COmMYjw5Ms8svMshWAAAPpq7XOB6xlIlKsjUFCyM1/YlLZnNEXsmM0tfdgTvRQsjJ9ESaZQshVa6EqFXRrrql7GNMrOpw0Q7nZZHL0t7E7r2Wp20/7URUxl+6/wDpQFiin91fwAV0o/hFiI04dU/ewuSlv0Ok/vSXxuv4DlJUKqmyusZKS7riX1PlOLJLDW6ovKE4yaFJdZ2EyUs3Gkov5EtaQ4yX6Q7CN02LKK8JLsOScVcsNLQvKEqWevTUIuU/qxim5SfBJLq2ZRN9oY5RUXL576i9Qus3To3hR5N8VKp50XY7tWrj3ny8zdv59o8PPm5zgAAAAD6SpHDT1rWRZCz2WvyIoAZSFCVIUp4yItrYVWiTC8ln0h6k4wvJGcUDM9Qqcz1AFOWrFwd1kZy1ZOy91sa0tSdlizqvLUlQXJ44l9SUtrFivJKW1kcW9SUtonib87P2FFq3UjoXuiN4ujAjePUAVd6ChP0nsxSWshio6MnEt8//ANIe3XOf0SnJ7uFpVv8ANU5qHiP8X2O7ptVRyn3ed1e654R4h4s63CAAAAAAD6Qkcb1DIimTIqUwHRFoyRLKOiKfMRkZPsFMrEU8YrUB1AlrR1ExtaOoktaOiCboLA4ASkha0lRFlJ3YsoKixZSfo70Y5FFlDsSyiNMtlAIx7Vxm4o1a3/DhKSWsui97GevHllENW3LhhOT5RiaE1GFap/v3OUW/tSs1ml4uz1ImPEezxpifLOViAAAAAAD6OjieqdEsSkFOiLBkyKdMBkyKaJFWRRJWjxRjLKFsYolrRlEliyKJaxBkS1pNhZQcRa0iwtaSA8WA6kFSqiIJdVagK6oCSkgK3JFSXH9R0N9SjRu0qtelGb/5ablL5RN+meOUz8Q5eoi8Yxj3mHkPW7TrxhFWhQpQpxS5K/Fr2cTs6f8Adufd5/UzHPjHiOzzZuc4AAAAAAPpKOC3rUdIlrRkha0eMSWsQdQJa0ZQJa8TqBOS8TxiYzky4rIwMZyXitjTMZzZcV0aRhOZxXRodjHmtLFQMeZRlh3+rk9RaDwz8l9SCiOj2Mua0h0/JYyKK4r+5la0VvuhaUh8dPctlI3T/tYvIok1bVeSxKUqcisSymVBG3UWHlTg7c+Ek+f61ZIymLScYmvs8V60w6pwc+cq9d+VCN3/APPsd+jK+3xDzepw49/mXjjpcQAAAAAAPpaZ5tvbo6Ja0eLRFiFqkjHutGRLZcTpMxnJlGKyETCcmUYr4UzCc2XFohRNc7Di006BrnYtNVPD9jXOxGinh+xhOxivWH7GPqA+jLQnqCuWGMvVVRUpGcZsmapE2xmtM8/1c2xktKvgjO0oexbSkpvt8y2UiSFpSvct6P2MuUJSd0+sLrtcWlBUoPnmj8xcpUIdBdJX8qw5FPKev9nzlSpVIJyjSlPeJJ3UZJWl44fM7OkziJmJ93B12uZiMo8Q+fne8sAAAAAAH0hTPLe9R1UIyo6mS2XEy8EtYhbBGEyyiGmmjXMs4hppQNOWTLi2UqZpyyZU2UqRqyzGylQNU5sJcT1PtKKjLDU23UdlUa5Qjzy31Z29HpmZjZl49nNtz9odD0Sk6Eqbd3Cbaj1jBpcu17mnr+2yMvlNc9qemhh78kceGOec1jFrOcQZ4R6M3T0u+P4ZYRtxUzoGieWM1PZtjKJZqtBGUZtkSw1qCN2ObOGKrRN2ObOmWVM3RmUraNkZJSF7GVpSxX8+LMWlIdRdfmkVJLw/twFohvu/jZltKI1fm17MtpTn7exEaGGrVG+UHFWfOUvqpW8s26Y5bIhp6ieOvKXyJHsPASAAAAAAfRjyX0NC4VOcinjMksohfTkYS2RDZRNOUs4huoo0ZSypuoo58pWm+jE05SwlthZJyfJJt+ErmrzNQ15PncZbypUqP785S+DZ9FXHGMfhwTNy+h+jdiOK3suEqkVaP4ad78e74Hn8Z6rb6eP7uPmTLLhFvZQoJKyPe1aMNePHGKck5zKdybOKclNfCKS76nJ1PSYbsantPy2YbJxcbEUGm0+h8tswy15zhl5h6GGVxbDWpiMm/FhrUzbjk2wxVYG7HJnTLNG/HJJhRJ+DZEsZhXKZsiWMwXfeSpRXVKlFdUqUR1mKSYeQ9e4/6tKgnzbqzXZcIr3v7HodHh5y/o8z6hs8YR+f6PGnc8sAAAAAAH0WzPIt9JSVDyS1iDRpktaWRgYzLOIaKcTCZZxDZRiaMpbIhtoo0ZStN9FGjKRvoI0ZMMmf1NXdPCVXHnLLTvpGTs37G/osIz3437d/7ObfNYy8tsClGVWlGX2ZVIqXi/I9bqJnHDKY8048X2jZUPqt9zH6LjHpzPzLT1M93QyHuU5bGQUWhwJS24+1oWku6PlvrGMY74mPeHf003DkVUeY7oYq0TOJboYa0Tdjk2Qx1YG/HJlTJUj2N2OSTCiUTZEsJxVuJnGTGiNIytJgreli2xpW7mUZHF8z27OpLEVZVYyjLO0k00lCPCNtVax7WnjwiMXznUcvUmcvLnmxoAAAAAAB9FWbU8Z9MdJ6hTxiyKuhEwllC+mjXLOGukzTk2Q20TTkybaJokpuos05MJhbjMMq9GpSf34NLtLo/cadnp7Mc/ho2YcsZh8/wjcW4vhKLafaSZ9HnFxbzMZfVvRG3FWgqc5LfK6aulKVuUrd180c3RTHT7pw/hy7x+fx+jHdjyxt69M923GkoWRjllERMz2Hy/1T63zVZwwqjKMG4utLjFtc1BdeN+L/ADPB29P+0bZ27PHtH2+/5+XfrvDGlPpXbFbE75VbSUHHLNJR4vnF24M4Ov6fXq48O1+zr05TlduxVZww7MYY6pshtiGWobYlnTPNG3GSmeaN0SxmFEkbIlhMKpRM7YzBHEqFcSornBPnZ+UmZRlMeGM4xPmHzHbNLLXqrI6azycY2slG/C3Y93VN4RN2+a348dmUVXdiM2kAAAAAfTFNW5I8R9T2CkAyZCDxZjLOIXQZhLOIaqTNWTZENlFmjJlTZSZoyKbaMjTkxmG2lM1zDXMPDepae6xc7cqijVXmXP5pn0XQ5ep0+P27PG6j8G2fv3VQqZrO7Uk04yTalGS5NNcmbMsaSMre/wDSnraVlQxTUprhCs7LeLSXTN36mOfVbdMXGPPH/eP1Y+jGXiaeue2Y6P5GmfruHthN/wBD9jy+Xk/XfqOcaG6g8kq94cOcaX3pX15L4mnX1W3rM/xRWEe0e8+1/wCabfQx1/eXzFRbcadNXlJqMYrqz0JmonLLxBHeah9F2Xg1h6MKStdK83+Ko+bPm+o2zu2Tn/b8npatfGKPUma4h0RDLUkZw2RDPNmyGdM82bIFMmbYYypkbYYSqkjO2FK2ixKURmSUjKLWnnfWeHqSoxcI5oxlepZXko24NdbX5nb0OeMZzEz3nw836lhlOuJiO0ef/fDwh6zwQAAAAB9GR4j6ujIlrSyKJa0ugjCWUQvgjCWcQ0UzVLZENVJmnJnTZSkapKaqcjTMMJhppzMJhjMPLevqdtxXXL61KX/lH+Z7X0fPtnr/AKvF+p4Vxz/o85QxR62Wt52OxshizTOtujY6mE9UVqSyqSlFclNZreHzOPZ9P1bJuYr8m/HqJhzNqbXnXnnqO8rKKtwSiuiXxOjT02OrHjimW2cpuXV9DUVKpVrPi6ajGHZyvd+y+ZxfVM5xwxwj3/4dXSY8pmfh66pVPFiHpRDPOoZRDZEKJ1DOIZxCidQziGVKZSNkQqtszhJgrgZRLCYI4mVsaQ4rsOUpRXSReRxGQWUjIORT5Rt2jkxOIglZKrOyXBJN3Vvc+k0ZcteM/Z8l1OHDblj95YTa0ADV/htbI6m6qZEruVna2vgw9XC6vu2+js48uM1+TKbGp9Ki7ngS+vpYo6ktaPGBLZRB8nclsqNFPUkrELYSZhMM4hop1GaphnTVTrGrLEppp1jVOKU0QrGucWMwzbcwv0nD1KK+00nB6VIu6/Xc6Ok3ehuxznx7/k5Or6f1tWWEefb83yyGIadndNOzT5prmj62cbfIRlXZohizGcGcZmeLMeDONhJ4ovBfUe99Gw3eFjLrWk6j8ckvkfOfU8ue7j/L2fQ/TtdaYyn+Lu7E65wxg9CmedY2RgyhTKqzKMWSpzZnSouAXKiHBstwiNy9S8oSk5baEsoPygUVtalSlbqIyqUeU9VbBdeW/o23lkpwdlntyab6np9H1UYRwz8e0vI6/oZ2T6mvz7w4OG9MV5O0lGkuspNPh2S5nbl1erGO028/X9O35T3ivzeo2VsWjh7NLeVOtSVr37LkjztvU7Nn2j4et0/Q6tXefxT8/wDTpTqxd78U1Z90aIiY8OyamKl5z/Vykeh+2T8PG/0qPl0YzOWnrwdVe5OKmVXuOLKzKstScViVkKvck4srXQq9zCcWcL6dY1zi2RK+NU1ziyWxrmE4C6OIMJwSl0cSYTrY0+eeuMJusTvY8IV1m7KouEl/P4n0f03dz08Z849v0fJ/V+m9Pfyjxl3/AFcBV2ehTye6fpDFFyWVd6imVy+rbAvDC4eL5qlFv48f5nynWfi35z932PRY8enwifhtlUOeIdVqpTRnUlq5TRlELBHUWplxUrrLUcJZFeKiupl6eQV41F9KUtDxq0HpSlkljfBlGotVLGeDONSWSWML6aWpniv1xM4wYzKt4nuZcGNkliS8EsjxBeKciPEdy8UtG/7jilwzqp3M6LMqi1JTKzqohS3BlVROMrygyronFeUGWIROLKM1scUYzgyjNdHFmM62fNbHFmHprzOsX3JOteR1i+5j6Rbl+p6W/wAPJc5U/wBpD4LivY6uiy9Pb9p7PO+qafV0TPvj3/V8+zHuPkqGYWU27GwqrV6dOTtFu8u8Vxa+Jq3bJw1zlDo6XRG3bjhPiX0x461vsq3BJJcEfOelb7CojtBJbQX6sX0SlFTG/rgbI1MrVyxvgyjUclcsWzKNcJyVvEvUy4QnIjrl4pZXWLxS0b8cU5ElWLSTkV1xxTkj6Q9S8U5Edd6l4sZyK6opORXULSTKM4pLK5lpBnLQrTKwtNxTJKZFSmFtOYlLZlIlLZ1UFMrOqpKZcjqqSl5J3xKXmN+OJzDrdNREJM8omJ93h8VTyTnH8MmvhfgexjNxEvj88OOU4/Cu5WK3B4h06kJr7sk/h1XsTLHlEx8s9Wc684yj2e1jiE0muKaun2PInGYmn12OzHLGMo9075aCl5Qh1lp8xRygu9LSWh1BSWjeFpLRvBRaM4pLRnBZXIqWi4SxcUlouWiwKS0BLBRVXrxgryaj55vwjLHCcvDTs34a/wB6WP8Axen/AJvb8zb+z5/Ll/1HX/LLoJGh3JsS2SbEtU2FgsLE2FqmwUEAVRchYKiCK4O36Fpxn0mrP95fkd3T5XjXw8L6jq47eUeMv8uWdDzwB6DYWKzQdN84cu8H/Q4upwqeXy9n6bvuJ1T7d4/5dM5nqIAAgKAAsAWCCwUWCCwEWFibC0oWFnhjxO0acOF8z/DHj8+Ruw05ZfZx7eu1Ydo7z9v1crEbYnLhG0F7y9zpx0Yx57vO29dtz8do+znzm27ttvV8WbqcczaAj16PMfUQZGLIwUEVNgosAAFgAAsAWALAZtoYbeU5R684/vI26s+GVuXq9Hq65iPMd4eUaPRfOAC7CYh05xmuj4rWPVGOePKKls1bJ15xlHs9ZTmpJSXFSV0+x5mUTE1L6fXnGeMZR4kxGQsAWALAFgCwBYAsAWAqrV4Q+3KMfL4+xnjhll4hp2b9ev8Aeyc3EbbiuFOLl3lwXsb8em/ml5+36l7a4/u5eJx1Sp9qXD8K4I6cdeOPiHnbd+zZ+9Nsxm0gAAAPWxZ5svpYk6ZjMNhkRkkipuFFwAAuAAAUAFwADz+3sKoyVRcp81pL8zv6fPljU+zwPqGiNefKPGX+XLN7gAHZ2BjOdKXmHnrE5ep13HKHqfTuo45enPifH5/9u2cb2QFAQAAAFAFGLxcaSvJ8+UVzZs168s57ObqOpw0x+Lz8OBitq1Jt2eSOkeDt3Z24acMfu8Td1m3Z71HxDC3fi+L1fE2uUAAAAAAAB6mMjzqfRRKxMlNkSZMxplZrkplabhbFwWm5CxcLYKWLkLALALQC2baVDeUpR6r60fKNunLjnDk63X6mqfmO7yx6L54ATCTTTXBp3T0YWJqbepwGLVWCl15SWkjztuvhl9n0XS9RG7C58x5/992m5qdIBYBYuCwC2HaO0lS4K0p6dI93/Q36tM5d58OHqutjX+HDvl/h52tVc25Sd2+p3RERFQ8PLKcpuZuSFYgAAAAAAAAD0kZHDT3olZGRjTOMjKRKZRJlIlMuRsxKXkMwpeQuKOScwosXFHIXJRyGYUtjMKOQzCixmFFvM7RoZKkl0f1o+Gejry5YxL53qNfp7JxZjNpAGnZ+LdKd/uvhJarUw2YRnFN2jdOrPlD0sZppNO6fFPVHnzjMTUvocc4yiJjxKbkplabiixmFFuZtHamW8KfGXWXSPjudOrRffJ5nVddV4a/7/o4Und3fFvm9WdbyQAAAAAAAAAAAHeUjkp7VnUzGmVmUyUvIymSmXJOclLyTnFHJOcUvIZxRyGcUck5xRyGclHIZxS8hnFHIZxRyc/bFLNFSXOPP91nRoyqacHXYXEZx7dnGOl5gAAOlsnG5f2cvsv7L0ehp3a77w7ek6jhPGfE/7OxnOSnrchnLSTnXdydobSveFN8OTlr2X9Tp16a75PM6nq5z/Dh4/wAuWb3AAAAAAAAAAAAAAOypHK9dKkKLMpEpbTnFLac4pbTnJRYziltOcUchnFFjOKLGcUWM5KOQzijkM4o5Ik7pp8nwfgsdu6ZVlExPu4danlk46P5HZE3FvHyxnGakgYgAA6eCx/DLN2a5N9V37mjPV7w7tHU1HHNRjcc5/Vjwj85fkZ4a4x7+7Vu6idnaPDGbHMAAAAAAAAAAAAAADrHM9ZIBcCbhRcCbkBcpYuQsXAm4BctFi4osXFFi5KBcUWw7Sj9l9XdG7X8OHqY/FEsZscwAAAAAAAAAAAAAAAAAAAAA/9k="/>
          <p:cNvSpPr>
            <a:spLocks noChangeAspect="1" noChangeArrowheads="1"/>
          </p:cNvSpPr>
          <p:nvPr/>
        </p:nvSpPr>
        <p:spPr bwMode="auto">
          <a:xfrm>
            <a:off x="307975" y="-1241425"/>
            <a:ext cx="3810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8" descr="data:image/jpeg;base64,/9j/4AAQSkZJRgABAQAAAQABAAD/2wCEAAkGBxISEhITEBAVFRAVEBAQEBAPDw8PDw8PFRUWFhURFRUYHSggGBolHRUVITEhJSkrLi4uFx8zODMtNygtLisBCgoKDg0OFxAQFysdHR0tLS0rKy0tKystKysrLS0tLS0tLSstLS0tLS0tLS0tNysrLTctNy03NystNy0tKysrK//AABEIALABHwMBIgACEQEDEQH/xAAbAAACAgMBAAAAAAAAAAAAAAACAwEEAAUGB//EADsQAAIBAgQEBQIDBgQHAAAAAAABAgMRBBIhMQUGQVETImFxkTKhQoGxByNSYsHwFHKC0RUzQ2Nz4fH/xAAZAQADAQEBAAAAAAAAAAAAAAAAAQIDBAX/xAAhEQEBAQEAAgMAAwEBAAAAAAAAARECAxIhMUEyUWETBP/aAAwDAQACEQMRAD8A8wlFdl8IrVUuxb8OQE6DMpVqlkKYyv2FxLiWKJlkHKD/ACCdLsABGHoMhT/uw+N1ZuNr6J9G+3oGtXayWundNitMMKKa0tfs0PoUW94q5awlG179P707mywdGObvf8te5n13i5ybw3DQaWaKae10tDc4PhML+SKfpZMscL4Zm+tpLfRWOowGGhTVkYXrWnrinhOCU8vmhG9tsqOK5u5T8O9WjHy7ygktPVHpkqhVxaUk0yfe83Tk14fTXovguQgrbL4RseYeFeDWll+iXmj6d0a9LQ3nWzYjMosi7L4RDguy+ECpS7GKb7AQsi7L4RmVdl8Ii8uxmvYBici7L4QWRdl8IDXsFmfYNAJU12XwiHFdl8InO72asZUH8gqKT6L4QWVdl8IRhnv7j7jpMlTXZfCMyrsvhESqX6Aphoxjiuy+EC0uy+CcwLmgAXBdl8AuK7fYN1EC5IekU4rt9gZJdvsMYEhkFr0+wLiuwbIGGwlIS6m4c2VarsiYKrSZKt1AbJpyNEji9tQ3Jdfa3YVJ9u5lWon06AF+FZJNPWD1WztLuJ8RJvtuvRdik306ExYsPWypYp7X+dzccPr2s76rU5qMi1HEtGffGtOesdxheKyRvMFxbTc8xhxCXcu4XizvuYXxWNp3K9VhjlLZkuscXwvibbsdBSxGmph1s+2k5N4pwuFeDUtHvGXWLPPsfg5UpuEt09H3Xc7XiXEnCOm70OV4vjFVlG34Y5XJ/idzTw2o8k+GtvYVTl5hs0VpKzOhgtthRFwd0EhAbRBLBAEVfqQNZjKu6E1WVAr4Z7+5ZRVwy3LDY6UE2THqBFkxYGXJi5BzYtgTLGIxsxMYQyJolgzGkLBDYIBbmipiFoXZvQryV9BQ1BsEKcbOxBqzYjDLGAGGEmWEeCQaYtDYoVVEFrBUnKSSKzRsuF11DV7kdfS+ft1XD8FClG8mKxnHFtHp1NbieJJq19Hp/wCjUV6972VmnZrqc88dv2395HZ0KDxNONn+Kz1tZP1LOP5bgoONGeepC7bvdyW7j7oRyHXUU4VV5ZfY7KlwuNOWaGz6raRlt5+Iq5ft5RJCJxudLzhwvwauaK/d1LyVtlLqjn4/1Ojm7NYWZWQVkSZcxDSlmRMuSmAIrvVCJsOpO8kLqblQFUeoy4uHUlMoobBkxYuATEYJASCZDGQTGYyAJFyJkoiQEi5BLBKC5V2K6eo+qhHUmHQYyn1RVRfrdCrUh1LlSWYTYlRGA2CSCsYkIMSGJAxGE1cQojLJasW5ASdwPW04Lh41aiVRpQ6t9F6ep3vDeEYS1qdNPVvO9XLscFwbB53q7I9D4RTypLojl8/V3I38fMzWp4nUWHk2tFfQ3XL/ADZBxcajvG2z0t7HP86WWSTV1mtb8jQ4nHKahGNNRlfdaXRPPOzYu2fVejcbjDFYeag7uKzx90eaQlv7nqfL+CVPDRXVrNLTVX6M854xhPDr1YrZTbXs9SvHc2M/JFRskhko1ZJIzWJK9WYQgW1v7gVJEqQqUiwyPUiJiluCnqMjYvUJsTm1CzABEMByBzADLEWMuA5AQrAyZKYFxky4NzGQML81oV4rUsVGJjuRDRX6CmhtdiSoRUo2DphyiDSjqO0RE4i46j5RQMWg1V5CkPsZuTEm05C3AjIWMpDiLVYPBVsslrodnw3i6slc4aw6hWcdmZ+Tj2acdY7LmuKnh4vtNP7HLcLwydRN/TFqUr9l0Nj/AMRU6eST0uma/FVbWhDS/UniWT1Pr713eF5nniJeDSppaZU07N2Wjb7HN8w05RrtTd5ZI5mtm+4/gFVQtGjButK8cz1Xq0TzXh5Rqwct5U1f3T1JmTo+/wCLSSBTMkDc1YCb3KlQtdCtMcAIoFoJEtFpKXUhbhGJAEWJsZYlgANA2DIYEwGwyJLAASF2LE0JsMgghMgYXamwmO6GTbsLitSDTiFsKsNrdACoQWTQlaX2BZlLde4URNeNmyu0bPE00/fuVf8ACMUrT7BQqdx7j2BjhX1LKgkierFSEpBDLBKJOnhGUnIPyDIwD2ViqoslvuWnS7ArAzfQXtC9XScpYmFNOTtmei9EHzdjo1fDtunL40NDRo+HrKX+lO7FVqrlK7+OyM5zvWn11MxDQoNsUzZiNsVJh30FSGAdSZEWMZRAJiRYxABGNGIkAixDQQLAISJSMiSAZMSxk9h/DsLnbcvojrL17INwSbcbjgnJ1TEQVSVSNOD+nNFyk13sbmh+z2n/ANTEt/5IJfqUaPMs42SSUF9kXFzYv/pheu2//PmOOqMStx1QVFamznZUMyk1VsYyiKaIo/UvcZICjv8AmP8AAv10REKt0BsZqRUYvMHU2K7YYuU1TCVQrXMuLD9l2FVFqnJdjVQmXKM9SOovmu55Mowk5OUIytb6op2OtrcGoVF/yad/WCt9jkeSX9fukdxh5GG/J9tLV5RwdZSSpulUjo3Tk7ZvZ6NHJcS5JxNNvw0qkeji1F/DPTMPDWT7ybGr+rKvdkZ58vFcRwfEQ+uhUXrkbX2NdWi1urPs1ZnvLkVsRhKNRWqUoSX80Uwnn/uD1eHR2FyPXcXyXgqn0wcH3pyaXwctxn9n1aF5YeSqR3yvy1LfozTny80rzXE2BY+tRlBuM4uMlo4yVmhUkbagtbkpEdQosYSQSyEASQGoPezt6ACDEYbHhPBK+IzOjC8YtKUm0kmzZ4Pl+FOV8XNJLanCV2/divUn2rnm9fSOXeWY14+JWm4076KP1S/N7IZzG6dKEaNCKUE7vq5Pu31OgxmNp06UbRywatGC0ckaLF1MPWhK0FCpGLcZpu0rdGmYe9tdXPiyOZcrfoFOJXUs3sOzI2xH2iTFrcNgLctypqmNEz6GAQZCqS1XuNk/0F0Yty0GF6r09iJKyv8ACDnHb9RFWWupEXVdzfV6/oDmJqIS2XhSm3IzCnIy4YNNUizh56lJFnC6MnqfC+a9J5Dw7cJP+f8AodrlsjguQ8dbxI9LJ/mdpRxibSauv7scd/lWvTYRlZfkQnoKlIxsnu/jPmIqzEOXqHUKrnZmSzlNotUa5UrySjcVSr6X6BuHguP8Ho4mDU4R8RxajUy3lF9H6ni+LoOnOcHvGTi9Gtna9met4fESnXUs/kUakMn8ya1OT/aRwpRnHEQWlTy1PSotn+a/Q6PD384jvnHDSRiZFQFM7GJlwZyCQKWoG3HK1LNUknt4c209tjWTsn6X6b2uWuEV3CpddYyj8opz3J/R+PSMDwCEcNKpgq8rzjCbUpLLO17r0erOSrKUaic7tp3s+5qcNjatPSFSUV2jJpfBvuA8GxGLTlHVJ6zm3a/oR3x+tvF5MmKeNxU6jd9b2/L2ExpSej7bHpfCuSYwpXxCTm9Xlk9F0sFW5ewdJZpJ6J6v+rFJh3yz8eYY/hDhS8VLyZ1TfpJq6NYkzr+bOLQcXh6MU6V4yzX6r+pyauaSlP8ARSATDmnYCJTAbCUQUm2kbGlQUFr9X6Ctw5NVKeF6y0X3H6LSKSDkxMmRuqzETmVqsg5sVIqEFK4DMaIVR9SyMWFvG8d+qFxh3HUa9ttPfYf46k/MkxbTVUkFFD5Sg2vLp6NoZGUFtH5dxaeul5NslLM0s0oQjd2vJ9D0OjhHTXmt7o8n4VaVanmuoqSaS797Hez4g5eWP0929Wcfls5rbL1G8Ve7svzH5jW4SyRZ8VHPow6TKWPdo3Q7xCtxL6H7DEMqyzUFLqU6mIUKEpemnuHg6l8M/Qot/uWn/Nb4F+qkV+V6uaE5v6s/5am649gf8Rh6lP8AFlzQ/wA8dUc5ys7Udes0ddhqmq9kPc6HUeG1VZtPdOzXZgXOm/aBwrwcU5RXkq/vI26S/Evn9TmWj0+etmuWzKakRbcyJjlb1GDMO7Sj7kV1aT92DTqbeXW61LvFaMVKOS/mim1/ML9P8bPlPlaeMldyy0k/M+su6R7Dw7hcKEIxikoxStbY4XkpzpUknpe7ftc7qjjm43lslp3ZEvz8jr/FqtSbWmre3ojyTmPEYzF1ZU4U5ShCbjlgnldna7Z2+N5rhTlKLTT9bpW7lOXNdNLRq9tkrXI67jXx+Oz5clQ5Fxc1e0I+kpa/Ybg+SKl2q0lHs90/Zm0xvOTf0Rd+hr5c2VfxRTXZi9rfppn9uS8MB0NS1YlaG2uUvDUrNvsgqlW423l92UHPVojdq/wTqgOYqoyFK5piUyYFgXIm4EiQFgmYMBsYoepLIAGqEerb9tA41UvpVvV6sQmHEVVG34HGTnddFc7TAU2rN3fuaflXB/u8z3k38I6WjFI4PN1vTo5nwvQnoZ4pWlLsAqlzE1x1vUHEVLxfsUpyH01mi11GWK1GvkoVO11+Qmck8PnT1i2/ytqRjqDVCur9Iv7o0FTG5cP4fWbcV7XKk1X42nBtKNJdZTudRCp5o/H2OXwv10IL8Mbs3sKl5w92TfsVV59wHjYVyS89Jqov8u0l8foeVHuFSmpxcJbSjKD9mrHmWJ5XVNyz1NIt306I6/8Az9/GVz9xzyl219jZ8K4Q6tm5KK7aXYdbE0IQaopp2tma1fyU8LNq2V2b3dzo+bGbYcW4F4Uc8aikla6/Ei3w3hmaUZSV5NJRXb1YODwsptN3tfRfxy7v0R0WFpZdV0W5Fptjh2oZUldK113t0NzUxGZJJW0vZbI0NFbGypT83+lihLuK4NRxSScvPFLLONtYvWzRwvNvLtXDu8YvJ/EtYv8APp7HV8MxWSouzeV/7nScZwPj0ZRvuuj0bXRjzYqd2PB8RilBWveXU1tWvKTu2zZcx8LlQqO6srtP0kjTmvPMxPXVreNglVV2GqjuvcWJ9ou13ZRNbV8s/T+jL+P29ihW80U+q0fsZ8NqCqrafmvYCi9/ZhXvH1X6C4br1NYihW4bAWhKXUEpZFyZAoDSZYwJIAGw2jG7S7tImMS/wjDNzv0jqR11kXzHYcOlGEIxXRJF+Fe5qaNXT+0XKE12PP6dC/4omU9Qo1F2Bcr9SQKL7l/DTRShHQfRdnqgAuJ0v3Vb/wAb/wBzz+rLzrtCP3ep6LxN2oVX/wBuX6HmkXmsuj1fsa+Kfpx0PL9S7lN7209FsjoMNO9WHszl+FVfK/WSt7I6Th7vUT7QZHf2G7XQ5b9odNwiqiXlqeWT6Ka/3R08nsRxrh6xOGqUnu4vI+01rF/I/F1nTPqbHic6l/Y3XLvDHVvOelKO72zP+FFPhPCJ1qvh2aUXao2votuvc9CoYGKUacVanFbLr7nf33nwwnKrg8PvNq34YL+GIVCpmlK2ysvd9S7iqLei0WwvC4dRWncy0zcOtf72LFJ3k7dgKC1b7Kw3h8vO/YZYTPDyUW+t7r5udZwrG5qcb9dJdlJbSOdq4jSXoU8NzbTpeWUJZd9EmvcXv6/g9dM/aZwB16Eq1KP7yk81WK3lBfiXc8bZ7tT57wk4uMVOU2suV07Ra21Z43zDg/CxFSKVot54L+WWqN+O5bibzZH/2Q=="/>
          <p:cNvSpPr>
            <a:spLocks noChangeAspect="1" noChangeArrowheads="1"/>
          </p:cNvSpPr>
          <p:nvPr/>
        </p:nvSpPr>
        <p:spPr bwMode="auto">
          <a:xfrm>
            <a:off x="155575" y="-1562100"/>
            <a:ext cx="533400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0" descr="data:image/jpeg;base64,/9j/4AAQSkZJRgABAQAAAQABAAD/2wCEAAkGBxISEhITEBAVFRAVEBAQEBAPDw8PDw8PFRUWFhURFRUYHSggGBolHRUVITEhJSkrLi4uFx8zODMtNygtLisBCgoKDg0OFxAQFysdHR0tLS0rKy0tKystKysrLS0tLS0tLSstLS0tLS0tLS0tNysrLTctNy03NystNy0tKysrK//AABEIALABHwMBIgACEQEDEQH/xAAbAAACAgMBAAAAAAAAAAAAAAACAwEEAAUGB//EADsQAAIBAgQEBQIDBgQHAAAAAAABAgMRBBIhMQUGQVETImFxkTKhQoGxByNSYsHwFHKC0RUzQ2Nz4fH/xAAZAQADAQEBAAAAAAAAAAAAAAAAAQIDBAX/xAAhEQEBAQEAAgMAAwEBAAAAAAAAARECAxIhMUEyUWETBP/aAAwDAQACEQMRAD8A8wlFdl8IrVUuxb8OQE6DMpVqlkKYyv2FxLiWKJlkHKD/ACCdLsABGHoMhT/uw+N1ZuNr6J9G+3oGtXayWundNitMMKKa0tfs0PoUW94q5awlG179P707mywdGObvf8te5n13i5ybw3DQaWaKae10tDc4PhML+SKfpZMscL4Zm+tpLfRWOowGGhTVkYXrWnrinhOCU8vmhG9tsqOK5u5T8O9WjHy7ygktPVHpkqhVxaUk0yfe83Tk14fTXovguQgrbL4RseYeFeDWll+iXmj6d0a9LQ3nWzYjMosi7L4RDguy+ECpS7GKb7AQsi7L4RmVdl8Ii8uxmvYBici7L4QWRdl8IDXsFmfYNAJU12XwiHFdl8InO72asZUH8gqKT6L4QWVdl8IRhnv7j7jpMlTXZfCMyrsvhESqX6Aphoxjiuy+EC0uy+CcwLmgAXBdl8AuK7fYN1EC5IekU4rt9gZJdvsMYEhkFr0+wLiuwbIGGwlIS6m4c2VarsiYKrSZKt1AbJpyNEji9tQ3Jdfa3YVJ9u5lWon06AF+FZJNPWD1WztLuJ8RJvtuvRdik306ExYsPWypYp7X+dzccPr2s76rU5qMi1HEtGffGtOesdxheKyRvMFxbTc8xhxCXcu4XizvuYXxWNp3K9VhjlLZkuscXwvibbsdBSxGmph1s+2k5N4pwuFeDUtHvGXWLPPsfg5UpuEt09H3Xc7XiXEnCOm70OV4vjFVlG34Y5XJ/idzTw2o8k+GtvYVTl5hs0VpKzOhgtthRFwd0EhAbRBLBAEVfqQNZjKu6E1WVAr4Z7+5ZRVwy3LDY6UE2THqBFkxYGXJi5BzYtgTLGIxsxMYQyJolgzGkLBDYIBbmipiFoXZvQryV9BQ1BsEKcbOxBqzYjDLGAGGEmWEeCQaYtDYoVVEFrBUnKSSKzRsuF11DV7kdfS+ft1XD8FClG8mKxnHFtHp1NbieJJq19Hp/wCjUV6972VmnZrqc88dv2395HZ0KDxNONn+Kz1tZP1LOP5bgoONGeepC7bvdyW7j7oRyHXUU4VV5ZfY7KlwuNOWaGz6raRlt5+Iq5ft5RJCJxudLzhwvwauaK/d1LyVtlLqjn4/1Ojm7NYWZWQVkSZcxDSlmRMuSmAIrvVCJsOpO8kLqblQFUeoy4uHUlMoobBkxYuATEYJASCZDGQTGYyAJFyJkoiQEi5BLBKC5V2K6eo+qhHUmHQYyn1RVRfrdCrUh1LlSWYTYlRGA2CSCsYkIMSGJAxGE1cQojLJasW5ASdwPW04Lh41aiVRpQ6t9F6ep3vDeEYS1qdNPVvO9XLscFwbB53q7I9D4RTypLojl8/V3I38fMzWp4nUWHk2tFfQ3XL/ADZBxcajvG2z0t7HP86WWSTV1mtb8jQ4nHKahGNNRlfdaXRPPOzYu2fVejcbjDFYeag7uKzx90eaQlv7nqfL+CVPDRXVrNLTVX6M854xhPDr1YrZTbXs9SvHc2M/JFRskhko1ZJIzWJK9WYQgW1v7gVJEqQqUiwyPUiJiluCnqMjYvUJsTm1CzABEMByBzADLEWMuA5AQrAyZKYFxky4NzGQML81oV4rUsVGJjuRDRX6CmhtdiSoRUo2DphyiDSjqO0RE4i46j5RQMWg1V5CkPsZuTEm05C3AjIWMpDiLVYPBVsslrodnw3i6slc4aw6hWcdmZ+Tj2acdY7LmuKnh4vtNP7HLcLwydRN/TFqUr9l0Nj/AMRU6eST0uma/FVbWhDS/UniWT1Pr713eF5nniJeDSppaZU07N2Wjb7HN8w05RrtTd5ZI5mtm+4/gFVQtGjButK8cz1Xq0TzXh5Rqwct5U1f3T1JmTo+/wCLSSBTMkDc1YCb3KlQtdCtMcAIoFoJEtFpKXUhbhGJAEWJsZYlgANA2DIYEwGwyJLAASF2LE0JsMgghMgYXamwmO6GTbsLitSDTiFsKsNrdACoQWTQlaX2BZlLde4URNeNmyu0bPE00/fuVf8ACMUrT7BQqdx7j2BjhX1LKgkierFSEpBDLBKJOnhGUnIPyDIwD2ViqoslvuWnS7ArAzfQXtC9XScpYmFNOTtmei9EHzdjo1fDtunL40NDRo+HrKX+lO7FVqrlK7+OyM5zvWn11MxDQoNsUzZiNsVJh30FSGAdSZEWMZRAJiRYxABGNGIkAixDQQLAISJSMiSAZMSxk9h/DsLnbcvojrL17INwSbcbjgnJ1TEQVSVSNOD+nNFyk13sbmh+z2n/ANTEt/5IJfqUaPMs42SSUF9kXFzYv/pheu2//PmOOqMStx1QVFamznZUMyk1VsYyiKaIo/UvcZICjv8AmP8AAv10REKt0BsZqRUYvMHU2K7YYuU1TCVQrXMuLD9l2FVFqnJdjVQmXKM9SOovmu55Mowk5OUIytb6op2OtrcGoVF/yad/WCt9jkeSX9fukdxh5GG/J9tLV5RwdZSSpulUjo3Tk7ZvZ6NHJcS5JxNNvw0qkeji1F/DPTMPDWT7ybGr+rKvdkZ58vFcRwfEQ+uhUXrkbX2NdWi1urPs1ZnvLkVsRhKNRWqUoSX80Uwnn/uD1eHR2FyPXcXyXgqn0wcH3pyaXwctxn9n1aF5YeSqR3yvy1LfozTny80rzXE2BY+tRlBuM4uMlo4yVmhUkbagtbkpEdQosYSQSyEASQGoPezt6ACDEYbHhPBK+IzOjC8YtKUm0kmzZ4Pl+FOV8XNJLanCV2/divUn2rnm9fSOXeWY14+JWm4076KP1S/N7IZzG6dKEaNCKUE7vq5Pu31OgxmNp06UbRywatGC0ckaLF1MPWhK0FCpGLcZpu0rdGmYe9tdXPiyOZcrfoFOJXUs3sOzI2xH2iTFrcNgLctypqmNEz6GAQZCqS1XuNk/0F0Yty0GF6r09iJKyv8ACDnHb9RFWWupEXVdzfV6/oDmJqIS2XhSm3IzCnIy4YNNUizh56lJFnC6MnqfC+a9J5Dw7cJP+f8AodrlsjguQ8dbxI9LJ/mdpRxibSauv7scd/lWvTYRlZfkQnoKlIxsnu/jPmIqzEOXqHUKrnZmSzlNotUa5UrySjcVSr6X6BuHguP8Ho4mDU4R8RxajUy3lF9H6ni+LoOnOcHvGTi9Gtna9met4fESnXUs/kUakMn8ya1OT/aRwpRnHEQWlTy1PSotn+a/Q6PD384jvnHDSRiZFQFM7GJlwZyCQKWoG3HK1LNUknt4c209tjWTsn6X6b2uWuEV3CpddYyj8opz3J/R+PSMDwCEcNKpgq8rzjCbUpLLO17r0erOSrKUaic7tp3s+5qcNjatPSFSUV2jJpfBvuA8GxGLTlHVJ6zm3a/oR3x+tvF5MmKeNxU6jd9b2/L2ExpSej7bHpfCuSYwpXxCTm9Xlk9F0sFW5ewdJZpJ6J6v+rFJh3yz8eYY/hDhS8VLyZ1TfpJq6NYkzr+bOLQcXh6MU6V4yzX6r+pyauaSlP8ARSATDmnYCJTAbCUQUm2kbGlQUFr9X6Ctw5NVKeF6y0X3H6LSKSDkxMmRuqzETmVqsg5sVIqEFK4DMaIVR9SyMWFvG8d+qFxh3HUa9ttPfYf46k/MkxbTVUkFFD5Sg2vLp6NoZGUFtH5dxaeul5NslLM0s0oQjd2vJ9D0OjhHTXmt7o8n4VaVanmuoqSaS797Hez4g5eWP0929Wcfls5rbL1G8Ve7svzH5jW4SyRZ8VHPow6TKWPdo3Q7xCtxL6H7DEMqyzUFLqU6mIUKEpemnuHg6l8M/Qot/uWn/Nb4F+qkV+V6uaE5v6s/5am649gf8Rh6lP8AFlzQ/wA8dUc5ys7Udes0ddhqmq9kPc6HUeG1VZtPdOzXZgXOm/aBwrwcU5RXkq/vI26S/Evn9TmWj0+etmuWzKakRbcyJjlb1GDMO7Sj7kV1aT92DTqbeXW61LvFaMVKOS/mim1/ML9P8bPlPlaeMldyy0k/M+su6R7Dw7hcKEIxikoxStbY4XkpzpUknpe7ftc7qjjm43lslp3ZEvz8jr/FqtSbWmre3ojyTmPEYzF1ZU4U5ShCbjlgnldna7Z2+N5rhTlKLTT9bpW7lOXNdNLRq9tkrXI67jXx+Oz5clQ5Fxc1e0I+kpa/Ybg+SKl2q0lHs90/Zm0xvOTf0Rd+hr5c2VfxRTXZi9rfppn9uS8MB0NS1YlaG2uUvDUrNvsgqlW423l92UHPVojdq/wTqgOYqoyFK5piUyYFgXIm4EiQFgmYMBsYoepLIAGqEerb9tA41UvpVvV6sQmHEVVG34HGTnddFc7TAU2rN3fuaflXB/u8z3k38I6WjFI4PN1vTo5nwvQnoZ4pWlLsAqlzE1x1vUHEVLxfsUpyH01mi11GWK1GvkoVO11+Qmck8PnT1i2/ytqRjqDVCur9Iv7o0FTG5cP4fWbcV7XKk1X42nBtKNJdZTudRCp5o/H2OXwv10IL8Mbs3sKl5w92TfsVV59wHjYVyS89Jqov8u0l8foeVHuFSmpxcJbSjKD9mrHmWJ5XVNyz1NIt306I6/8Az9/GVz9xzyl219jZ8K4Q6tm5KK7aXYdbE0IQaopp2tma1fyU8LNq2V2b3dzo+bGbYcW4F4Uc8aikla6/Ei3w3hmaUZSV5NJRXb1YODwsptN3tfRfxy7v0R0WFpZdV0W5Fptjh2oZUldK113t0NzUxGZJJW0vZbI0NFbGypT83+lihLuK4NRxSScvPFLLONtYvWzRwvNvLtXDu8YvJ/EtYv8APp7HV8MxWSouzeV/7nScZwPj0ZRvuuj0bXRjzYqd2PB8RilBWveXU1tWvKTu2zZcx8LlQqO6srtP0kjTmvPMxPXVreNglVV2GqjuvcWJ9ou13ZRNbV8s/T+jL+P29ihW80U+q0fsZ8NqCqrafmvYCi9/ZhXvH1X6C4br1NYihW4bAWhKXUEpZFyZAoDSZYwJIAGw2jG7S7tImMS/wjDNzv0jqR11kXzHYcOlGEIxXRJF+Fe5qaNXT+0XKE12PP6dC/4omU9Qo1F2Bcr9SQKL7l/DTRShHQfRdnqgAuJ0v3Vb/wAb/wBzz+rLzrtCP3ep6LxN2oVX/wBuX6HmkXmsuj1fsa+Kfpx0PL9S7lN7209FsjoMNO9WHszl+FVfK/WSt7I6Th7vUT7QZHf2G7XQ5b9odNwiqiXlqeWT6Ka/3R08nsRxrh6xOGqUnu4vI+01rF/I/F1nTPqbHic6l/Y3XLvDHVvOelKO72zP+FFPhPCJ1qvh2aUXao2votuvc9CoYGKUacVanFbLr7nf33nwwnKrg8PvNq34YL+GIVCpmlK2ysvd9S7iqLei0WwvC4dRWncy0zcOtf72LFJ3k7dgKC1b7Kw3h8vO/YZYTPDyUW+t7r5udZwrG5qcb9dJdlJbSOdq4jSXoU8NzbTpeWUJZd9EmvcXv6/g9dM/aZwB16Eq1KP7yk81WK3lBfiXc8bZ7tT57wk4uMVOU2suV07Ra21Z43zDg/CxFSKVot54L+WWqN+O5bibzZH/2Q=="/>
          <p:cNvSpPr>
            <a:spLocks noChangeAspect="1" noChangeArrowheads="1"/>
          </p:cNvSpPr>
          <p:nvPr/>
        </p:nvSpPr>
        <p:spPr bwMode="auto">
          <a:xfrm>
            <a:off x="307975" y="-1409700"/>
            <a:ext cx="533400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A short story on - kindness must see_360P">
            <a:hlinkClick r:id="" action="ppaction://media"/>
            <a:extLst>
              <a:ext uri="{FF2B5EF4-FFF2-40B4-BE49-F238E27FC236}">
                <a16:creationId xmlns:a16="http://schemas.microsoft.com/office/drawing/2014/main" id="{F916CED4-02A0-4133-8201-D5800BF23BB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7806" y="1191132"/>
            <a:ext cx="7866018" cy="511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9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9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7975" y="4653136"/>
            <a:ext cx="82964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Being </a:t>
            </a:r>
            <a:r>
              <a:rPr lang="en-GB" sz="4000" b="1" dirty="0">
                <a:solidFill>
                  <a:srgbClr val="FF0000"/>
                </a:solidFill>
              </a:rPr>
              <a:t>kind</a:t>
            </a:r>
            <a:r>
              <a:rPr lang="en-GB" sz="4000" b="1" dirty="0"/>
              <a:t> to others shows strength of</a:t>
            </a:r>
          </a:p>
          <a:p>
            <a:r>
              <a:rPr lang="en-GB" sz="4000" b="1" dirty="0"/>
              <a:t>Character </a:t>
            </a:r>
          </a:p>
        </p:txBody>
      </p:sp>
      <p:sp>
        <p:nvSpPr>
          <p:cNvPr id="7" name="AutoShape 2" descr="data:image/jpeg;base64,/9j/4AAQSkZJRgABAQAAAQABAAD/2wCEAAkGBxMSEhUTExMVFhUXGBcYFxcYGBgYHRgXFRcXFxgYGBgYHSggGBolHhcXITEhJSkrLi4uGB8zODMtNygtLisBCgoKDg0OGhAQGzclHiU1Ly8uLS0rNS0tLTUtLy0vNzUtLS0yLS01LS83Ky0vLS81LTU4NTUtLTAtLTcvLTctLf/AABEIALcBEwMBIgACEQEDEQH/xAAcAAABBQEBAQAAAAAAAAAAAAAEAAIDBQYHAQj/xABEEAABAwMCBAMFBwMCBAMJAAABAgMRAAQhEjEFIkFRBhNhMnGBkaEHFCNCUrHwM8HRFWJyguHxJJLCFjRDU3ODorKz/8QAGAEBAQEBAQAAAAAAAAAAAAAAAAECAwT/xAAsEQEAAgEDAQYFBQEAAAAAAAAAARECAxIhQQQTMVFhcRShsdHwUoGRweEi/9oADAMBAAIRAxEAPwCx8RBa/MmAAkSrZM5JSOpyZO3SudcYYWFKwTGDjoB7RAmOvXqK6v4ltlGYTiPjvqMEmEiABt2rmXFLZ1SfaAGZlQSPionKifn+4Y99A93v/nuoZxurC/t1g8ygSAMgg/D+dqr1g0EKjivWVYpLNMZNB6ob142ad1qNKaCcV6DUBB7mlnvQWfDFEKMZBz7jUvFcNmepED1nf0xNVTTpBmrO4T5qBG+494oKhFTComxUs0DHd5pg3p7m1RTQSinTTAa9mglTTg4BuagEmnJj30FgHUrAEkK7nYj30O8kgkHeokLHUGiHSFJBT0Ge9AA7UVSu1FQKpGxmo6lawZoJUialZtydq8s0iaNdcAGKAsgpb0lYH/N/aqK7WNRgz6099RNDLFAmRJoi7VkU2ySCTPavHUUEJptemvKCQV7SFKg+j/FfFXEBWgJJ364E4ntsT6kDsa5N4h4qHyA6RP6kCIMdZ9oTB+XQV1HxbdWrST96dLYgFDSQSsg9ciEztnMDbNcx4r4utSfwLBET7TylLUR7gQE/DpQZy44eRkLSR74PyNBKkb0dd8XDm9uyP+ELT/6/5NAOLScpBHpMiggdNNRSfOaamglVvTetek01W9BLFeEUk16KDyKsrJWUiq6r82whK07gCfUUFXxNjQ4Y2Vkf3oOav75jzEY33HvrPKoPSahp81v/AA4rhyLZjzVsl0Iu3FhSdR8xaUtsoMpziVAbAid6kysRbCKbhIV0P0I6U1CCa6e94et18KtXENNh5AaeWQkS435nluaj1A1An3UNx3wcHb+8KFMWtsyppOtfKgKW02QlIECSTJ29r1qbl2y58W6cGxVhxzhjlo84w8BrbidOQoESFJJ3BBq1u/BrqWA+h5h46221NtL1KQp0gIBO0yQI9etW0pnUJHeKdo6jfrW/4F4GS3fMNXFxaOkalOsapUIRhGkjmPOFZjCSelZfjfDCzeLYQW3CV8gaOofiK5GwTEKEhMdKWVLO3IgkVBW54v8AZ68gavvFsohxtt8BZH3cukBBcMezzCTHrETB32yseUu2aQWQy2hQbbR7aDDeouCNlcsd9JpZTnKalJFdB4zwFV0zY6VIbQ3ZhxxxUwAEt7wNzn5GoLnw25dps20Bls/dfMChMrA8oc8J9rmHU9c117uXqnsmcTNelevh92IaVBxU+oHrWlc8BvhxltLrKvNSVagVQNGnV05gNQg4melX9z4bSq3sbRTiVS69+I2RCgA65gwemOuakacs49k1Ju48Prxx83NVmTio1EV2bhfAOH2ym9Voh4uKKElTinQFpCiQQYTgJVOMaTWotPEzUpabYZKVKWhPlpGlK2/aSrGIHzqbMvJn4bV/S+c2Vxt1p7jZAnSYrvLnG7R/zApi0WltKVLcIQUDUVAAmMKGkz2xT+H+FuHXzRP3YJAJEtqUkHSYlMGCMYqTjMeLGelnhF5Q+ea8Fd3vfsbslf03X2/SUqH1E/WqK8+xRY/pXaT6LQR9QT+1RzcrFKt+v7JOIAwDbkd9ah/6aVBb3Pg+f/GcYui15h1BsSXFT89IiqS94lwlAKbW0ddIjmWSZ9cE6R8JxWvV4SfdV5twDe3hlRDpIYt1HdBSOVed+nLtim3fgjiOlPmX7LCd9LaS2gEDYEBCVfzFBy2/vm1HDIa9BP8AfpVetIO1bbivhp5G/EbZxJJ/qKXkjJiUqHfY1mr3gLyJKAhwD/5SwvscJnWN+qaCmdFNFTRNQkUDyaMsrAr5lYSM++n8Ks9XMattImBsN6CZHD21pgpAjsM1S3/Dy2eXI+tXaniISKlTGkgwSe/QUGRRvV2gqaAIynqO3u9KjurLmkiOxpz6lFMJx670BLV2kCelUt2nW4pQwDTvu6h1mm0DEtgU8162gqMJBUT0AJPyGa9W0oaSUqAX7JKSNQmOXHN02oN7YeKLZv8A01CnAUJt3re7GlXIl3RvjPMAcTsaL4nxuxvTfWy7oNIdeZebeKVFKglppC0wYMjQd439K5w+wttWlxCkKiYWkpMHrChMUmrZao0trVJgQhRkgEkCBkgAmPSs7Ya3SvPGnG2ru+U8gKLA8tA3CloR7REwQTzRMdNq29/4osEIcS3dIKUO2z7LLbBQAllaV+SkgDUslMkq21DsY5UpohIWUqCCSAoghJI3AVsYq04JwFy4uWrchbRdnmU2rCQCdUGJGImetJiCJlrHr7h7PFGb9u7LgcdWtxOhX4SVtqTJMT7SttwOmKzN3cMs8Q81hfnNIfQ6FQUlULS4tI1AbHUAdjg1Inwo55N47Kv/AAriUBPlql3UvRqTnA67Gqi1QpOh1TSy0VDmghKoOUhcROCKRBMy6Rxlpryr82q1PO35bIQW1I8pCZUorKhvzKAG+2NzTuPeFWuJ3rz/AJ5Q0lCEp5CCopRn2ojONqs+EeOWSedgtnbmB3gHTkDMEGOxFF33HCFW5k6H0OrMJkJDakCcDbm3NKouZUVzcslgWSlcn3dKCuFcrjWkJSrSJUDuQMcpHWo7O+QFMEyAiyU2QEqhLhLUI2/2n0xWlburcArOpQ6lKRA952FEscUa6No78xG3eB0rt3svV8bnd1DH8FuQ2LJJCoRbvNukJV+GXPKInGcoIkTUlithk2Tba1LQwp7UotrHtIWAY09VKxFbJq/1qAQWQD+lGqfiae5eMtzrUT0PIEpB7SB/ekaskdtzjpH5X2hhOFXBbbtpQsqRcvOLSEmQ24H0he2f6gMDNe3zjin2yL5wpStawosDS1KSlCTCQV4UpJzsehzW7/1W3G2kZ07dTkD3x0qRN+zkQmeqdOf/AC707yU+Mzqq8vPp7T6MVbvNi8deSvQ0pKA4ksqKX1AL1qGMESgT15sGZqz8K35aQwlIKQ68+EtmBpZbWdO2ZhSB8aPvbtLgCm4j7wyzCQmIcKQo7e0J+lLw9aoU86slUtOuNpO+EqIJA2BMZisZZ7uGNbXy1I5jzn+WuU4fymPr+9NlXeff/wBKGW9GxJ94povT0bk95qPOO5v9vzryqtSrn9KR8/8AFKguLi7DaQlACiduw9T+owD67d5rMcV4eHua6eXpBIABMq2OQCRkiAMxA6mjHnylJUcrICQM4CiJJjtE/D41WeYRqWrKoUEiMQpRKZJHokR1IoE34dtYJRbJOcKWoDUcTMRA7gT+9Q3fhC3VIDTaTvyLUTPf2VAmQrv03o9psnUoqHtDJO2ObTIwBq+G+QaKZvVEw3KUQTIycRuSY6pxPX0oOecb+zV6dbaZVmRI9euyzt0Fcx4hw51hwoebW2odFJKT8J3HrX0n5iAVaipZnYE5JMep3J+vuEt1ZNXCAh1hKkkZC06oBBPVXKaD5t4e8oK0pMA1bkhIk9K3/HfsmaUdVo6Wl5hC+ZB3MAjmT/8AlWI4r4ZvrXL7Ci2nJWiFp7SSnb4gUAduoklRTkkgT2EY+oPyqZLue8bn17CgHnwcJwSY/wAzUqVhIzsP5NAY+5qEESKETQg4nzGNtqlDwoCm0j5UHxHTuN6k8/oM+73UJcoWfy0Gm+yhQPFGPRLv/wDJQreeGuI/e2+HPXGlTheufLwAAUpdCAABGAMf8I61xa3edaUFtrW2sTCkKKSJweZJmnt3joShHmuANnUhIWqEKmdSEg8qpzIrM421GVN14yW+vhdqq9B+9feXQNaQlflQvViBiQj0jT6VceDL9xmx4eG1afNvlNrwDLZLmoCRjYZGcVzS7ubi4UFOrccUBAU4oqgdhOwou1bfAQA86kIVqQlK1JCFGZUkTyqycjvTbwbuXTlqdvULaU4lJb4spthehP4SLdJWmExCjCVb76s4o9Dzwe4ao+fzOXLbi30oDmlQ1JSvSITqLYIjMIFcrCXUifPeAC/N/qL/AKnVzf2/929F3ttdIcLbztwFhQd0qdWSFkcrmFEavXeptXc3DXEOJljiaQpX3lp1ssp0tSltSgZGIILYO87d698XKShhaG2Lly3VaNpbKSg2yBqT5TmncOBWkkgzBnYYwyUv6lL+8PhSxC1B1epYGwUdUqHoa98lZbDReeLSchsuL0AjIhMwIOfSm03Lz7TuIuO3ymMBtjSoADJW42klSj1wQPhWn8N8QdQrhLAIDbrDxcEA6tCQU5IkQT071hW7clRWpSlqV7SlqK1GBAlSiSYAA+FTIt16kqDzwKAQghxY0A7hEHkB6gRV28Um7m2s8NLfCeEpYBNophw3MAFBVo5vMUdjr2znPY1NwC9aSxb3qcpQkWSczyG8Q2k+sIGr51k7bh6ktlpDjqWj7TaVqCFTvKQYM9e/WpzwuUhGtYQDq0BSgnUNlaZjV671Nq7l5eMhi4t7UEgMNuuHJibh1RHyCfrT+KKdesxpU6yGVtagQA1ctuvIgpVHtSOhmSQcKBqrtrbSorK1rUd1LUVmBsJUSYptzaFQCVOPKQCClvWspCgeXSmYmdoFWkvld8f8QXDY4uUrA+7fdfI5UnQpxIK1ZHMcjeYii7u2eF688hx4J1Wram2EoJUqNRW4Vg6GgFCY3A9Ky/8ApwcDgKnDrI80KUs6ynbzATzEQI1bUU7YIhZLz5KwA5LixrAnSFZ5gPXvU2LuWzbakrf1JKZ4syUyIkFLR1D0O8+tQ8NuXEuPEkobXd3CEqlPMpLi5ETPQ1XostS1JU7ceYlaJSXlE+YQnQZ1e1BTB6YqS3tVoWylxKg2hx/SVK1FbritS9RkkqBBz6mrVSZeUtgm4QNipR9amYdUrfHxoJu507QKifuSrrWmFqT6j50qpNPupUFhfPDYGPXfHszPTA39aEU7PuA9JSlQV32VmOh5R2JDeIrgxBziZjGQff0qtYuBhPoNR3MyMgGRqBk9dtsigvHHQfaJhIkJgc2DgAjqU/ySKjevydzE6SfXIOOwAjPUkdsVb7ylagOsGBkBIMjpGQr+Ykd18pJxISUJIGAMJQTKuUAAmBnY7UGgtHACqTKyO4Okb9jkHBOOsbVObmUjHMYA3gTBJGIMJP0xWatLoqI5tcgiIkEkqwCqSpOQrbb31bIQQEySFZSUoyqFaCQT0OpuCZkTQWJ4gM5kCSAUnICjIEjmUSCIxv8AGmXHF9JJVAySBMcoEfWD3iD1quv3C3On21AhCSrYGT0xkJG/Uj0lltwhaiZ3kgajEZSCpQABJgLIyMqMbyAruK+Fre+1KLakPSAHEDSokiecQUkQOucYPWsNxzwDdMkaPx2zMQCFiN9Te5+E/CuvXP4TYSIA/Mo7kQM4GkEknIEYPSYp02w1GE6lAGVDYEEmBEcsiJO5BoOJq4aQSCCCNxEQfjmpmuHjrJrsVxwdu4b1OoSNoWMK7AJIkqJjris5eeEkgnynUrj8pwehAmIO47UGMQ1GwqZDE9K01l4XuHDyMOHpOmBPvOK2fhTwZ5KvvF2kDy5UGcEnTHMqCRA305JjtuGVs/s8V5IuLpYt21eyCkqWrr7EjSD6mfSgOI8Dtm0hbTiiCY50b+oI2rrvHuJsXCQFGYUB8THs/PHeayvFLFoMwsKGpRLaApMmBKokYE74O9BhLfhLigShpagMkpQpQA7kgbU5yzUgwtCknspJT+9E8F4u6lZaQQhClZAViAcyT03HzpcfughxaEZSk9c/CTvG1ADeNfhrP+0/tWtuuAMfebwlL1040liGS+rWUKSCtaVqMqIkwmY5Y6is4hCX2zpwSIInYn+1XqL64+8uXZsWS6ojQtTigWwGw3GE86Tkxjf41mb6NY11UXALTz1NpMgLJJ7hIBMT32E0b/pjS1QnShS2ntKEvebpcbgtqkZMpKpBxKaVsyq3CVhYU6klRnYlUhQx3k1Vi403Db7ds0yWys6UE85WCFalQMRMYxJrtjOMRy9Ojno44VnHN/Lj/Vna8KRuoSpu3ZW4hTnlpU8/qgFf5EpCTtvqFPFrbtC4dcUpTbZaKQ2vWfxAJakGFHUdMnpGetAW146Xn3VMocTcBKXGSo6dKBpQAqOgnp1p6LB3y3mwy00h5ba4QSAgNaIAEZJ0ZOMkmtbsHbvezxHER16e9f0dwgrcBQswssuFEGIcSJT7xvj0qy+4AeSpSzpShZuuY4UllDgj9PtT7jTUNBsoWgBS0GQCYmQUkbYwTQzpuVouUFCf/EkknUfwwUJbIGOblSB0rOM41y5aGejGH/cc+37/AF4RW6lfclvKacbcQyl1K1uJ5z1AaBlKOgKhOaOuHW23rOG3Fturb0vpcBSpRBgFM8sK0q9QFdqZcKeKVJVbsq1tBpxWpUr04ScbAZ5fXfFCvBwhpDbLbKWnQ/CVFQU4n0IGlJkyBWrwh17zs+PMenT19q/PEagIWu7dbSSEOlstuO+UlT2s+YvXJhMFOke/FeuPNtJWXVKcQbhDLOhQzqSlYUSDBiSP+Q96HLrqlPTaMqadjWzqgFxJJ8wq05UZE4/KM0yxbdZQtJt2FJU4HUNwUpaWIAKRBkco7ZnvFN2DU6vZ5m+OvNe/oLK4vbhQgqS8ysJJidCGlRPTalasPLU35sJDa7hcgk6lXLvmKJEYjYfHvUWt1fmgtNpLzqHS4FSpAQhtOgEpyCEdx7Rq31wK5ZczMvBq5RlnlMeEzP1FgkfmB+FIXUdJ+NChc07TUc05u/dSqAKV2T9aVBNxO0vW0JccZBUY1oQtJIIyDgx8PfvVXbrC59oESYUCkiPQ5NdafuLcj20K9Nz8hWe4iLZU8qh/9hfzHLnptQZrhqQV5HUgjbfc+m8fE15xK0GkiOufiQqZJ2EKO2BPWpn2W0kqQ9H/ANRK0iNvaiOtEeYXECQPRQMggiICk4nE7/4oKWzbIUcgAbEgSSonHv8AZk+nz0lk3BgEdVET+olRJx3KjHXPeq5DfOJgqBBgQIhSBMmZjeD6RVy2SVED9QGTgAAkkYk5kZ6k70HjjI1layVbCIGSVAj+DAycSaIDcaZwSAJ9oAGSYByZyPnPcvSQkAzIgmTG3L33B+OI9KhtxIC1cyyVRJEpCTpnqIkj/wAw+IeOWjZA1xgghJAmYELO4BGn4emKo+L+IUJUoA46gDmMbbAkCD1kz7oq0v33CAlrMwR3MatWknYxAyYA7VguO8bYtSEJJuH0yNE/hMn1EQ4oQnlynvNA/iXEJSHLpSktkJShtJQFrzKlBOdLcg5M9BncarwBwpV02LhQ8i2KvwkNgJW7pkanHfaCJEYIkgxAieXtIW+svPqU44rJKvp6DavoHwy4g2VuEQB5LYx3CSCB/wA1A/jPFRbwkDAQrA6BAKj84gH/AGnvWfu79yVLIKinzUhKdypS1IQntJAmcxNXj1l5rulclOkJz31lZA7nT/M0C0kgqdVBOdCEjCSpagFOE5K4Odt4oMK7xI22C2Fu+02nJGCQkwAMdu4wcQRSC7ceuZeJcVEgZ5CZ5YOEx6Vu7fgaQV3L2pSyTAONgYJHQbbDrtQnGljT5rSEocWFRAGCDAJkZJ7nOOtBiWeR51ChGCcjMx079Dmsw/dkqUTmSQR07VZcbu1FesrKlyZVtIPu37ZqlQ0SSeg37UBrTukCdyYg/MH0q64fxhzT5ZUTGE52/wBv+KoH3wTMQIH7bHvTbVxG8wRFBrGrVxxUd+9WjfAkJHOok+mP3qp8N8UPmoQoylZCQTuCfZ+EwPjW2et09Vp+tBSIt9J5AR76kLLh6E/z/vVqkDoofCnEnvQU6GQDnB9R60QbltIMqGIJ9Adp7Uaq2B3oJdm6D+FcONCSdKSACTAJUCIVsMGaCAXaVnlINK5Yi3L+vnCS75UDLKVhClz8Sr3UxzhznM4t4uOFOmSlIhI2ASkBIiTsBvUh42vzpNqn7qGvJ0lCfPLZRBTr1QE6oOnaB3qTaxRfeClsOaDoKdcgpnRITrCJ1lEkDVEZFSuBxLiWi0dagohOpBwgJKiqFfhxqT7Ue0Kprm/dctkMhN02tLKWCEeRoWhONSiUlaVFG6RABiD1Jj16HFElh5SV271u+6ryUvuJd0lBGjkUUBMSYnVnbMuVqBCm3VLU35R1pQlZGpH9NRICwrVpKTByD0NepZIWptYKVpiUmDg5BBBgg9/fUNq8hTFy2tp1FszZNspygvKTqVqV+kK2gbY9cPtZee87y1NthptptKiCrQ2DBXGNRKjtPSkTJMRQzKexqIuE7yKK0CpEKA6VpkJy96VGeb6D5UqDHK8UvrnkZAGea6dXEdCEqVtP0NVF7xt0kmLIT/tKonmmVI3O3fasaH0xEE+9R/tUSnE/p+poNnb+Ink7fdo7oKm4x3QE5q54Z4tUkz5cdSpK2lyNuYSlS/Z2M/SuZBY/T9TTg6Ox+Z/nb5UHf+BOG+S4tlMaFaVzjIhWyveMeu9Xf3B0AwgFUykFacCf+LBgb1898G4wtnVoWtIVuUmPnV034zuQZLhOI+E0HcENKOhMieWdumZjY7q+Zp96SMbRp2OdMj2RO0SAI9c7Vye38cKOfMgwBzJCgCBvOD6/PvRjnioFs+Y7qAgEZGdgmPn9aB32i3N+U+RbsvFCtXmuIaWSoKHM0lSU4aAITvzFJmawnDeEvg6TbvBQEkFpcgbknGB67VdPeJAYSgrbP6m3FA74x191W1t4hvT/APFQ6mfzwkiMASBEfX1oI7ThD8JKmlJSYMkRynqEqyR6xXb/AAxbNC2ShoghMTBnKubPr1rljN06N7fVqidLqEkDeQVTJ+FbPwFxIBbqCVCUhQSoRGkmc6iCeYbR7qDSX7hTrIORCUj1ISnUfQaj8qz3B7EhSiMNSVAqJGFKWQPmVH5e+p2OKB19aJ3Jj4pg/wD6EfEVHxo6wLcCA6SCM/005cUSOsSPepFAXxzjdshDfOFBwoCVCTqLhCUxA6lQ+prLcdeBX5CXElyCUgwmAmJggEYJFC3DgfvFObNWaeVOwL6kHSOnsNkn0Lg7VlvvhJurwmE5aaKs8qDz57FUJ94FBV8asVcyinSEiJAlOZMAiRNZhxEEx3zVz/qbrVrCCpK3VlZIP6iU57YgR6CieOPsKW015YQSeZaBpPsnJSBByQNqDOADaamRGJE9P+tSGx9opUFhO5GIHSQe9MbTnagueDMlbzaUkzqHwjP9q3DrDvUGO/yj++TFUfgNDYdUVEagnlB9Tkj5AfGt265jf5Ggq7NifzfzP+DRwaiq5481FsNLjBx8th/PlQSHeneQaakx7QPv+Hy39aNS6iOv8EnagB0RT1tAjanuqT0j/vmoi7QOSgRGkfGonWEnpHu+VSpXNPigp7zhyVEFSdUbSNjtRvmKIiMZ6emMj1osJ70kuBOQKANtoDefn6T/ANKNTojJ7dO4mpA+o9qEeY/gxQNUU9NvhXtMDB6K/avaD59mvJpUqBV7NeUqCZpVSTULVTCg9SqKmDk79Nqh005KsRHWgcEZkTRFq0pRG++8xTPPVEAwPSiLLiGggxEdhv8AXP8APdQXDPC3SAZI6bqHvMqECrSzbuLcpcS65KTqAJAHqkkmCCMGKqbXj0qBUdI7DMj1AIKztkkD0ArYeHOH3FyEvPqSzb7pAQkrdGRhRHKPWI7Cgu/AF+bp9bpSU+WiCDsFqOADscajir9Lilea/EEhSGkqKUw2iczOPMVJkn2Uo2IrGcd4su1aWi1b8pJnIkkqQrQtSyROxEZrn/FOO3BJ1KOSoTmP9wz7/rQdVc4c63ZqabUldw5qdWQoDW85Mmf0iQB3A9KoPEXA9FmxbIC8eWlWkSCSpKVqlMiMk5/7c1PFHpJ8xUmJMkTAgTHp+1FWXiS5a9h5YERv2M9aDRcW4Qo3jKPykFUiI5B+8kb9zWa4vclT5JEQIjOJ6ZrS8O+0d5CgXWmndslAChnMEHGPqaG8TcVtbpJWi3DTip504yCBCwMGRmd/rQZVq4UmSCR/0wKtbFQIB+Y7GqUiOU4jf4URbPwCO9BZ2t2rzipJiMD3fyfnWk4b4jXOlZzWRbICgT1waOUIUKDfscQC6u7FZPWub2V8U1o7PjagMCg3SGx1NMcdbHQGsc5xpZ6mmt8RJ60F3xG5T0kfXpHWhrS477d/h37z6UN5xPrRlgr0oLm2W3AkE7DuJPSR8qcu6R+UCh22QTtHuxUy7Anr8x2MgelAxdxP5ajSvuK8dQtPY7+u+3uAprT8mD3A+foc70EyVV6pdSN6CPaH8MfvimuhI9aAcpryn+aO1eUHzxSpzzZSopO4JB+FMoPaVeUqB7aoqTzKhivdNAQldSoNBgGpEOUBRVg1FSC6cn0oNT9n3hr74/qcB8lrmc7LP5W57kzPoDXaV2Clg6kgDYJ0iAnSQInbZOPT5VH2fcCNnZJCkw85+IsdlEQhJ9yYx3JrSOIcJ30jv3IPoe0j5UFSvgjapLiJTJhJO8kTM9yPrUN9wS2M6rVtR5iTp7gkwTgbAfHainbVcgjMEbqSMZmO8GDVHeWl4lMoABDaEwkz7KyT7M7gnbuNqCh43wHh6iZY0GQkFtZSJWTBgkjYT8KxnFPCZHNbr81ME6SNK4mJ09c4xWv4hxsqOm4aJHOqcJUEwAiIGMkjNUl9biNdo5rjSdB/qAAbEfmE9RQYYgg59ce47elPCoEVZ3LoeMOYWABrAyYknV3iqt9BSopPT+TQJzOfSP8ABppXBFeg04MSc0BSlBSInNE2LR9TUdqwkdKtGDFASwzFGIXFDtrqSaAtOaLt26rmnY/npRzFx/b60Fzbpoxpwiqpl6aMbNBaC8V0NIXKj1oJCqmSaAkSd6eW09R/PfUbZqeaCIszgEjEZzjsO1e+SqZ9ZMfIiDT9J6UWwO9AKhAA5kmfQUqstSaVByHhHgQ3qPvCnkNoV8TjckVpbP7POHI/qKdcx+rSJ78tY3wlxQAFlaiEkynsFeverG4U8y6rUOSAQrMED40G3a8F8KI/932PVa5P1oW5+zKwcH4ZW2TmQdQj3KqHw9xUrAkZ2EE5+HetmEHRMAY23g++g4zx/wAAXFtKkw43+pO4HdSelZjyK7xdcR0KkkAARG8/2rC+I+DNOFTrXKrdSAMGeooMF5FeG2q8Rw89qsOG+HXH1pQgcyj8PeT0FBlGeHKWoJQFKUcAASSfQV0rwh9nCmXGn7pR1AhaWUgGFAykOKk9pgD41reDcLs+GIBWpBeg6lmJjqE9k4+NVN/9qDCJ8tHTE+on9yBQa65feOW2yAQMkhO5zv8AD51U3aH5GpxsEiI8zqRkDEHH861jHPtWc6ISf7mE7DpmfhULP2iJcIStgdiUnTjm32gTp696DTXDN1qJEK/4VBRgCEwJEYxtnNVdxxS5aWQEkYCQVTCQANRmMkbeoPpJCPFLZ+SlxbKzJUoKKsjAGcgZGx6UxzxDcW4IeCXm4ysc3tESmTBbP86UBHEPErbyQ2+kKQY6wQlPY75Ij3++snxa0LX4zDhKN8YKFK6GP3o6+LVwkLthzCSpo7mAdKUH82cxWdbultqyTImQcgzMgg0BrVy2/qKiG3oMK/KvAHN2Ue/X0qluUEKIO4qe9Sg8zcjuO0f2qDVIg79D/agiFFtDFBnejm1QBQTNqoptyhEqFTt0BrblEoNCNUY0mgmRRbKaiZTRjQoJWkn9/rRzKyPpv9TQ7Rops0BjLv7kfLNGMaTmR3quQiaKbYJ+RHwMf4oLDWkU5tc7CgwyoT8NjO3oe9Si8CTmBnriE/5oDgKicejrQT3FceskemM4qluuIqUaC8Ve0qoUJWRMH60qDkzLpBkVt/DPiRAAauE62zvOY7RWDTVrwmxW4R0E7mg7jwPhzPtNEFJzVzxG4ShMSBWCsuOt2bQSFSe/+Ko+OeMPMTCZn1oLjxFxNPMA5gHAisr/AO0RBk7dCP71nr7iSlqkn4ChC6aDqvArNN0NaNKUD2lE4T3mouOeOGbMLYsxKimC7gnVIkb4xPx71jvCfEAHAy6pQZcICwDGeh+cV1iy8K8PZEptm1HopcrJn1UfWg4ZxLjDr6ipxZMkncx/MCghJ2k19EKbYRs00lPSG0/PbFeBTf6EaenKAOv9qD56Lahuk/I0kqIrut75CxpLfToO3oax3GPDbSwpbakkD9MapjsMAUGJsXebPWAa0LVysSSk6BlYOQo9ojPUwf1E1nwxoXvsemwPaetXpTCNpkjlxk4+JESPjQU1+kJVrZlMQVJ/SZwU9dP7VKbpLycj8UdRsr3j9Xr1oV/Ugyfa+eCNj8P3oVzB5TjcenpQSJVH8+dRkV64Zz86U0HiqLQAaFFStqoCkNmiWkVEwaMQKAllr1o5lFAtCjmVUBbaaKbTUDVFNigmbTRTSahbQaJbTQEspFFJcoJIp00BK7iq+5u/WplkxUDHDlumdJ0/q6fOgE1knEnsOY/3oyx4fBlXQHBHXcbTVrb2aW+gn50QpwHsaBNupgYAwME7Uqj8kdvqaVBw1hKU9JohXEFdNh0pUqANV2o7maiKzXlKgZNKlSoHNqIMjpXYfDnGfOtkKVOv2YG2MTNKlQXFgNRCiMdBOwHYV5ePJCSowkAYj5fP6UqVBkuL8YCQUpJEiCTMx8BWTe4ypKgUnbbJHxI2pUqDy6eRcZ9l309lR93Q+tM4fciNCioidp7EdfnXtKgE4mzpVJ65+c/4/aq2MEdqVKgST0r1NKlQOAp6RSpUB1uasWaVKgMaRRbTdKlQFtJijLdW3qT8ulKlQGMPzGO/0wa9uFahACSe53SIUDpP5VSUmemnY7UqVAxa+Y+1p5dPOqYkagrMQQFeudx0iWVwZCjyuAQtWVqP4RIJwEicAn11b0qVAYOEOkhQCEgpbGkSk8pSVlSkkhwqAUNkxqnMQZ/9PdPlajq0zq51CZBCdAzp39SD1VE0qVB4bB/OcZj8RcnmkTmBy46wSSQranK4e+SdKgEyNMqXMRzaiFCSTB67ESJ1D2lQXVraKCRJznr64E9YGJ9KVKlQf//Z"/>
          <p:cNvSpPr>
            <a:spLocks noChangeAspect="1" noChangeArrowheads="1"/>
          </p:cNvSpPr>
          <p:nvPr/>
        </p:nvSpPr>
        <p:spPr bwMode="auto">
          <a:xfrm>
            <a:off x="155575" y="-2239963"/>
            <a:ext cx="6991350" cy="46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data:image/jpeg;base64,/9j/4AAQSkZJRgABAQAAAQABAAD/2wCEAAkGBxMSEhUTExMVFhUXGBcYFxcYGBgYHRgXFRcXFxgYGBgYHSggGBolHhcXITEhJSkrLi4uGB8zODMtNygtLisBCgoKDg0OGhAQGzclHiU1Ly8uLS0rNS0tLTUtLy0vNzUtLS0yLS01LS83Ky0vLS81LTU4NTUtLTAtLTcvLTctLf/AABEIALcBEwMBIgACEQEDEQH/xAAcAAABBQEBAQAAAAAAAAAAAAAEAAIDBQYHAQj/xABEEAABAwMCBAMFBwMCBAMJAAABAgMRAAQhEjEFIkFRBhNhMnGBkaEHFCNCUrHwM8HRFWJyguHxJJLCFjRDU3ODorKz/8QAGAEBAQEBAQAAAAAAAAAAAAAAAAECAwT/xAAsEQEAAgEDAQYFBQEAAAAAAAAAARECAxIhQQQTMVFhcRShsdHwUoGRweEi/9oADAMBAAIRAxEAPwCx8RBa/MmAAkSrZM5JSOpyZO3SudcYYWFKwTGDjoB7RAmOvXqK6v4ltlGYTiPjvqMEmEiABt2rmXFLZ1SfaAGZlQSPionKifn+4Y99A93v/nuoZxurC/t1g8ygSAMgg/D+dqr1g0EKjivWVYpLNMZNB6ob142ad1qNKaCcV6DUBB7mlnvQWfDFEKMZBz7jUvFcNmepED1nf0xNVTTpBmrO4T5qBG+494oKhFTComxUs0DHd5pg3p7m1RTQSinTTAa9mglTTg4BuagEmnJj30FgHUrAEkK7nYj30O8kgkHeokLHUGiHSFJBT0Ge9AA7UVSu1FQKpGxmo6lawZoJUialZtydq8s0iaNdcAGKAsgpb0lYH/N/aqK7WNRgz6099RNDLFAmRJoi7VkU2ySCTPavHUUEJptemvKCQV7SFKg+j/FfFXEBWgJJ364E4ntsT6kDsa5N4h4qHyA6RP6kCIMdZ9oTB+XQV1HxbdWrST96dLYgFDSQSsg9ciEztnMDbNcx4r4utSfwLBET7TylLUR7gQE/DpQZy44eRkLSR74PyNBKkb0dd8XDm9uyP+ELT/6/5NAOLScpBHpMiggdNNRSfOaamglVvTetek01W9BLFeEUk16KDyKsrJWUiq6r82whK07gCfUUFXxNjQ4Y2Vkf3oOav75jzEY33HvrPKoPSahp81v/AA4rhyLZjzVsl0Iu3FhSdR8xaUtsoMpziVAbAid6kysRbCKbhIV0P0I6U1CCa6e94et18KtXENNh5AaeWQkS435nluaj1A1An3UNx3wcHb+8KFMWtsyppOtfKgKW02QlIECSTJ29r1qbl2y58W6cGxVhxzhjlo84w8BrbidOQoESFJJ3BBq1u/BrqWA+h5h46221NtL1KQp0gIBO0yQI9etW0pnUJHeKdo6jfrW/4F4GS3fMNXFxaOkalOsapUIRhGkjmPOFZjCSelZfjfDCzeLYQW3CV8gaOofiK5GwTEKEhMdKWVLO3IgkVBW54v8AZ68gavvFsohxtt8BZH3cukBBcMezzCTHrETB32yseUu2aQWQy2hQbbR7aDDeouCNlcsd9JpZTnKalJFdB4zwFV0zY6VIbQ3ZhxxxUwAEt7wNzn5GoLnw25dps20Bls/dfMChMrA8oc8J9rmHU9c117uXqnsmcTNelevh92IaVBxU+oHrWlc8BvhxltLrKvNSVagVQNGnV05gNQg4melX9z4bSq3sbRTiVS69+I2RCgA65gwemOuakacs49k1Ju48Prxx83NVmTio1EV2bhfAOH2ym9Voh4uKKElTinQFpCiQQYTgJVOMaTWotPEzUpabYZKVKWhPlpGlK2/aSrGIHzqbMvJn4bV/S+c2Vxt1p7jZAnSYrvLnG7R/zApi0WltKVLcIQUDUVAAmMKGkz2xT+H+FuHXzRP3YJAJEtqUkHSYlMGCMYqTjMeLGelnhF5Q+ea8Fd3vfsbslf03X2/SUqH1E/WqK8+xRY/pXaT6LQR9QT+1RzcrFKt+v7JOIAwDbkd9ah/6aVBb3Pg+f/GcYui15h1BsSXFT89IiqS94lwlAKbW0ddIjmWSZ9cE6R8JxWvV4SfdV5twDe3hlRDpIYt1HdBSOVed+nLtim3fgjiOlPmX7LCd9LaS2gEDYEBCVfzFBy2/vm1HDIa9BP8AfpVetIO1bbivhp5G/EbZxJJ/qKXkjJiUqHfY1mr3gLyJKAhwD/5SwvscJnWN+qaCmdFNFTRNQkUDyaMsrAr5lYSM++n8Ks9XMattImBsN6CZHD21pgpAjsM1S3/Dy2eXI+tXaniISKlTGkgwSe/QUGRRvV2gqaAIynqO3u9KjurLmkiOxpz6lFMJx670BLV2kCelUt2nW4pQwDTvu6h1mm0DEtgU8162gqMJBUT0AJPyGa9W0oaSUqAX7JKSNQmOXHN02oN7YeKLZv8A01CnAUJt3re7GlXIl3RvjPMAcTsaL4nxuxvTfWy7oNIdeZebeKVFKglppC0wYMjQd439K5w+wttWlxCkKiYWkpMHrChMUmrZao0trVJgQhRkgEkCBkgAmPSs7Ya3SvPGnG2ru+U8gKLA8tA3CloR7REwQTzRMdNq29/4osEIcS3dIKUO2z7LLbBQAllaV+SkgDUslMkq21DsY5UpohIWUqCCSAoghJI3AVsYq04JwFy4uWrchbRdnmU2rCQCdUGJGImetJiCJlrHr7h7PFGb9u7LgcdWtxOhX4SVtqTJMT7SttwOmKzN3cMs8Q81hfnNIfQ6FQUlULS4tI1AbHUAdjg1Inwo55N47Kv/AAriUBPlql3UvRqTnA67Gqi1QpOh1TSy0VDmghKoOUhcROCKRBMy6Rxlpryr82q1PO35bIQW1I8pCZUorKhvzKAG+2NzTuPeFWuJ3rz/AJ5Q0lCEp5CCopRn2ojONqs+EeOWSedgtnbmB3gHTkDMEGOxFF33HCFW5k6H0OrMJkJDakCcDbm3NKouZUVzcslgWSlcn3dKCuFcrjWkJSrSJUDuQMcpHWo7O+QFMEyAiyU2QEqhLhLUI2/2n0xWlburcArOpQ6lKRA952FEscUa6No78xG3eB0rt3svV8bnd1DH8FuQ2LJJCoRbvNukJV+GXPKInGcoIkTUlithk2Tba1LQwp7UotrHtIWAY09VKxFbJq/1qAQWQD+lGqfiae5eMtzrUT0PIEpB7SB/ekaskdtzjpH5X2hhOFXBbbtpQsqRcvOLSEmQ24H0he2f6gMDNe3zjin2yL5wpStawosDS1KSlCTCQV4UpJzsehzW7/1W3G2kZ07dTkD3x0qRN+zkQmeqdOf/AC707yU+Mzqq8vPp7T6MVbvNi8deSvQ0pKA4ksqKX1AL1qGMESgT15sGZqz8K35aQwlIKQ68+EtmBpZbWdO2ZhSB8aPvbtLgCm4j7wyzCQmIcKQo7e0J+lLw9aoU86slUtOuNpO+EqIJA2BMZisZZ7uGNbXy1I5jzn+WuU4fymPr+9NlXeff/wBKGW9GxJ94povT0bk95qPOO5v9vzryqtSrn9KR8/8AFKguLi7DaQlACiduw9T+owD67d5rMcV4eHua6eXpBIABMq2OQCRkiAMxA6mjHnylJUcrICQM4CiJJjtE/D41WeYRqWrKoUEiMQpRKZJHokR1IoE34dtYJRbJOcKWoDUcTMRA7gT+9Q3fhC3VIDTaTvyLUTPf2VAmQrv03o9psnUoqHtDJO2ObTIwBq+G+QaKZvVEw3KUQTIycRuSY6pxPX0oOecb+zV6dbaZVmRI9euyzt0Fcx4hw51hwoebW2odFJKT8J3HrX0n5iAVaipZnYE5JMep3J+vuEt1ZNXCAh1hKkkZC06oBBPVXKaD5t4e8oK0pMA1bkhIk9K3/HfsmaUdVo6Wl5hC+ZB3MAjmT/8AlWI4r4ZvrXL7Ci2nJWiFp7SSnb4gUAduoklRTkkgT2EY+oPyqZLue8bn17CgHnwcJwSY/wAzUqVhIzsP5NAY+5qEESKETQg4nzGNtqlDwoCm0j5UHxHTuN6k8/oM+73UJcoWfy0Gm+yhQPFGPRLv/wDJQreeGuI/e2+HPXGlTheufLwAAUpdCAABGAMf8I61xa3edaUFtrW2sTCkKKSJweZJmnt3joShHmuANnUhIWqEKmdSEg8qpzIrM421GVN14yW+vhdqq9B+9feXQNaQlflQvViBiQj0jT6VceDL9xmx4eG1afNvlNrwDLZLmoCRjYZGcVzS7ubi4UFOrccUBAU4oqgdhOwou1bfAQA86kIVqQlK1JCFGZUkTyqycjvTbwbuXTlqdvULaU4lJb4spthehP4SLdJWmExCjCVb76s4o9Dzwe4ao+fzOXLbi30oDmlQ1JSvSITqLYIjMIFcrCXUifPeAC/N/qL/AKnVzf2/929F3ttdIcLbztwFhQd0qdWSFkcrmFEavXeptXc3DXEOJljiaQpX3lp1ssp0tSltSgZGIILYO87d698XKShhaG2Lly3VaNpbKSg2yBqT5TmncOBWkkgzBnYYwyUv6lL+8PhSxC1B1epYGwUdUqHoa98lZbDReeLSchsuL0AjIhMwIOfSm03Lz7TuIuO3ymMBtjSoADJW42klSj1wQPhWn8N8QdQrhLAIDbrDxcEA6tCQU5IkQT071hW7clRWpSlqV7SlqK1GBAlSiSYAA+FTIt16kqDzwKAQghxY0A7hEHkB6gRV28Um7m2s8NLfCeEpYBNophw3MAFBVo5vMUdjr2znPY1NwC9aSxb3qcpQkWSczyG8Q2k+sIGr51k7bh6ktlpDjqWj7TaVqCFTvKQYM9e/WpzwuUhGtYQDq0BSgnUNlaZjV671Nq7l5eMhi4t7UEgMNuuHJibh1RHyCfrT+KKdesxpU6yGVtagQA1ctuvIgpVHtSOhmSQcKBqrtrbSorK1rUd1LUVmBsJUSYptzaFQCVOPKQCClvWspCgeXSmYmdoFWkvld8f8QXDY4uUrA+7fdfI5UnQpxIK1ZHMcjeYii7u2eF688hx4J1Wram2EoJUqNRW4Vg6GgFCY3A9Ky/8ApwcDgKnDrI80KUs6ynbzATzEQI1bUU7YIhZLz5KwA5LixrAnSFZ5gPXvU2LuWzbakrf1JKZ4syUyIkFLR1D0O8+tQ8NuXEuPEkobXd3CEqlPMpLi5ETPQ1XostS1JU7ceYlaJSXlE+YQnQZ1e1BTB6YqS3tVoWylxKg2hx/SVK1FbritS9RkkqBBz6mrVSZeUtgm4QNipR9amYdUrfHxoJu507QKifuSrrWmFqT6j50qpNPupUFhfPDYGPXfHszPTA39aEU7PuA9JSlQV32VmOh5R2JDeIrgxBziZjGQff0qtYuBhPoNR3MyMgGRqBk9dtsigvHHQfaJhIkJgc2DgAjqU/ySKjevydzE6SfXIOOwAjPUkdsVb7ylagOsGBkBIMjpGQr+Ykd18pJxISUJIGAMJQTKuUAAmBnY7UGgtHACqTKyO4Okb9jkHBOOsbVObmUjHMYA3gTBJGIMJP0xWatLoqI5tcgiIkEkqwCqSpOQrbb31bIQQEySFZSUoyqFaCQT0OpuCZkTQWJ4gM5kCSAUnICjIEjmUSCIxv8AGmXHF9JJVAySBMcoEfWD3iD1quv3C3On21AhCSrYGT0xkJG/Uj0lltwhaiZ3kgajEZSCpQABJgLIyMqMbyAruK+Fre+1KLakPSAHEDSokiecQUkQOucYPWsNxzwDdMkaPx2zMQCFiN9Te5+E/CuvXP4TYSIA/Mo7kQM4GkEknIEYPSYp02w1GE6lAGVDYEEmBEcsiJO5BoOJq4aQSCCCNxEQfjmpmuHjrJrsVxwdu4b1OoSNoWMK7AJIkqJjris5eeEkgnynUrj8pwehAmIO47UGMQ1GwqZDE9K01l4XuHDyMOHpOmBPvOK2fhTwZ5KvvF2kDy5UGcEnTHMqCRA305JjtuGVs/s8V5IuLpYt21eyCkqWrr7EjSD6mfSgOI8Dtm0hbTiiCY50b+oI2rrvHuJsXCQFGYUB8THs/PHeayvFLFoMwsKGpRLaApMmBKokYE74O9BhLfhLigShpagMkpQpQA7kgbU5yzUgwtCknspJT+9E8F4u6lZaQQhClZAViAcyT03HzpcfughxaEZSk9c/CTvG1ADeNfhrP+0/tWtuuAMfebwlL1040liGS+rWUKSCtaVqMqIkwmY5Y6is4hCX2zpwSIInYn+1XqL64+8uXZsWS6ojQtTigWwGw3GE86Tkxjf41mb6NY11UXALTz1NpMgLJJ7hIBMT32E0b/pjS1QnShS2ntKEvebpcbgtqkZMpKpBxKaVsyq3CVhYU6klRnYlUhQx3k1Vi403Db7ds0yWys6UE85WCFalQMRMYxJrtjOMRy9Ojno44VnHN/Lj/Vna8KRuoSpu3ZW4hTnlpU8/qgFf5EpCTtvqFPFrbtC4dcUpTbZaKQ2vWfxAJakGFHUdMnpGetAW146Xn3VMocTcBKXGSo6dKBpQAqOgnp1p6LB3y3mwy00h5ba4QSAgNaIAEZJ0ZOMkmtbsHbvezxHER16e9f0dwgrcBQswssuFEGIcSJT7xvj0qy+4AeSpSzpShZuuY4UllDgj9PtT7jTUNBsoWgBS0GQCYmQUkbYwTQzpuVouUFCf/EkknUfwwUJbIGOblSB0rOM41y5aGejGH/cc+37/AF4RW6lfclvKacbcQyl1K1uJ5z1AaBlKOgKhOaOuHW23rOG3Fturb0vpcBSpRBgFM8sK0q9QFdqZcKeKVJVbsq1tBpxWpUr04ScbAZ5fXfFCvBwhpDbLbKWnQ/CVFQU4n0IGlJkyBWrwh17zs+PMenT19q/PEagIWu7dbSSEOlstuO+UlT2s+YvXJhMFOke/FeuPNtJWXVKcQbhDLOhQzqSlYUSDBiSP+Q96HLrqlPTaMqadjWzqgFxJJ8wq05UZE4/KM0yxbdZQtJt2FJU4HUNwUpaWIAKRBkco7ZnvFN2DU6vZ5m+OvNe/oLK4vbhQgqS8ysJJidCGlRPTalasPLU35sJDa7hcgk6lXLvmKJEYjYfHvUWt1fmgtNpLzqHS4FSpAQhtOgEpyCEdx7Rq31wK5ZczMvBq5RlnlMeEzP1FgkfmB+FIXUdJ+NChc07TUc05u/dSqAKV2T9aVBNxO0vW0JccZBUY1oQtJIIyDgx8PfvVXbrC59oESYUCkiPQ5NdafuLcj20K9Nz8hWe4iLZU8qh/9hfzHLnptQZrhqQV5HUgjbfc+m8fE15xK0GkiOufiQqZJ2EKO2BPWpn2W0kqQ9H/ANRK0iNvaiOtEeYXECQPRQMggiICk4nE7/4oKWzbIUcgAbEgSSonHv8AZk+nz0lk3BgEdVET+olRJx3KjHXPeq5DfOJgqBBgQIhSBMmZjeD6RVy2SVED9QGTgAAkkYk5kZ6k70HjjI1layVbCIGSVAj+DAycSaIDcaZwSAJ9oAGSYByZyPnPcvSQkAzIgmTG3L33B+OI9KhtxIC1cyyVRJEpCTpnqIkj/wAw+IeOWjZA1xgghJAmYELO4BGn4emKo+L+IUJUoA46gDmMbbAkCD1kz7oq0v33CAlrMwR3MatWknYxAyYA7VguO8bYtSEJJuH0yNE/hMn1EQ4oQnlynvNA/iXEJSHLpSktkJShtJQFrzKlBOdLcg5M9BncarwBwpV02LhQ8i2KvwkNgJW7pkanHfaCJEYIkgxAieXtIW+svPqU44rJKvp6DavoHwy4g2VuEQB5LYx3CSCB/wA1A/jPFRbwkDAQrA6BAKj84gH/AGnvWfu79yVLIKinzUhKdypS1IQntJAmcxNXj1l5rulclOkJz31lZA7nT/M0C0kgqdVBOdCEjCSpagFOE5K4Odt4oMK7xI22C2Fu+02nJGCQkwAMdu4wcQRSC7ceuZeJcVEgZ5CZ5YOEx6Vu7fgaQV3L2pSyTAONgYJHQbbDrtQnGljT5rSEocWFRAGCDAJkZJ7nOOtBiWeR51ChGCcjMx079Dmsw/dkqUTmSQR07VZcbu1FesrKlyZVtIPu37ZqlQ0SSeg37UBrTukCdyYg/MH0q64fxhzT5ZUTGE52/wBv+KoH3wTMQIH7bHvTbVxG8wRFBrGrVxxUd+9WjfAkJHOok+mP3qp8N8UPmoQoylZCQTuCfZ+EwPjW2et09Vp+tBSIt9J5AR76kLLh6E/z/vVqkDoofCnEnvQU6GQDnB9R60QbltIMqGIJ9Adp7Uaq2B3oJdm6D+FcONCSdKSACTAJUCIVsMGaCAXaVnlINK5Yi3L+vnCS75UDLKVhClz8Sr3UxzhznM4t4uOFOmSlIhI2ASkBIiTsBvUh42vzpNqn7qGvJ0lCfPLZRBTr1QE6oOnaB3qTaxRfeClsOaDoKdcgpnRITrCJ1lEkDVEZFSuBxLiWi0dagohOpBwgJKiqFfhxqT7Ue0Kprm/dctkMhN02tLKWCEeRoWhONSiUlaVFG6RABiD1Jj16HFElh5SV271u+6ryUvuJd0lBGjkUUBMSYnVnbMuVqBCm3VLU35R1pQlZGpH9NRICwrVpKTByD0NepZIWptYKVpiUmDg5BBBgg9/fUNq8hTFy2tp1FszZNspygvKTqVqV+kK2gbY9cPtZee87y1NthptptKiCrQ2DBXGNRKjtPSkTJMRQzKexqIuE7yKK0CpEKA6VpkJy96VGeb6D5UqDHK8UvrnkZAGea6dXEdCEqVtP0NVF7xt0kmLIT/tKonmmVI3O3fasaH0xEE+9R/tUSnE/p+poNnb+Ink7fdo7oKm4x3QE5q54Z4tUkz5cdSpK2lyNuYSlS/Z2M/SuZBY/T9TTg6Ox+Z/nb5UHf+BOG+S4tlMaFaVzjIhWyveMeu9Xf3B0AwgFUykFacCf+LBgb1898G4wtnVoWtIVuUmPnV034zuQZLhOI+E0HcENKOhMieWdumZjY7q+Zp96SMbRp2OdMj2RO0SAI9c7Vye38cKOfMgwBzJCgCBvOD6/PvRjnioFs+Y7qAgEZGdgmPn9aB32i3N+U+RbsvFCtXmuIaWSoKHM0lSU4aAITvzFJmawnDeEvg6TbvBQEkFpcgbknGB67VdPeJAYSgrbP6m3FA74x191W1t4hvT/APFQ6mfzwkiMASBEfX1oI7ThD8JKmlJSYMkRynqEqyR6xXb/AAxbNC2ShoghMTBnKubPr1rljN06N7fVqidLqEkDeQVTJ+FbPwFxIBbqCVCUhQSoRGkmc6iCeYbR7qDSX7hTrIORCUj1ISnUfQaj8qz3B7EhSiMNSVAqJGFKWQPmVH5e+p2OKB19aJ3Jj4pg/wD6EfEVHxo6wLcCA6SCM/005cUSOsSPepFAXxzjdshDfOFBwoCVCTqLhCUxA6lQ+prLcdeBX5CXElyCUgwmAmJggEYJFC3DgfvFObNWaeVOwL6kHSOnsNkn0Lg7VlvvhJurwmE5aaKs8qDz57FUJ94FBV8asVcyinSEiJAlOZMAiRNZhxEEx3zVz/qbrVrCCpK3VlZIP6iU57YgR6CieOPsKW015YQSeZaBpPsnJSBByQNqDOADaamRGJE9P+tSGx9opUFhO5GIHSQe9MbTnagueDMlbzaUkzqHwjP9q3DrDvUGO/yj++TFUfgNDYdUVEagnlB9Tkj5AfGt265jf5Ggq7NifzfzP+DRwaiq5481FsNLjBx8th/PlQSHeneQaakx7QPv+Hy39aNS6iOv8EnagB0RT1tAjanuqT0j/vmoi7QOSgRGkfGonWEnpHu+VSpXNPigp7zhyVEFSdUbSNjtRvmKIiMZ6emMj1osJ70kuBOQKANtoDefn6T/ANKNTojJ7dO4mpA+o9qEeY/gxQNUU9NvhXtMDB6K/avaD59mvJpUqBV7NeUqCZpVSTULVTCg9SqKmDk79Nqh005KsRHWgcEZkTRFq0pRG++8xTPPVEAwPSiLLiGggxEdhv8AXP8APdQXDPC3SAZI6bqHvMqECrSzbuLcpcS65KTqAJAHqkkmCCMGKqbXj0qBUdI7DMj1AIKztkkD0ArYeHOH3FyEvPqSzb7pAQkrdGRhRHKPWI7Cgu/AF+bp9bpSU+WiCDsFqOADscajir9Lilea/EEhSGkqKUw2iczOPMVJkn2Uo2IrGcd4su1aWi1b8pJnIkkqQrQtSyROxEZrn/FOO3BJ1KOSoTmP9wz7/rQdVc4c63ZqabUldw5qdWQoDW85Mmf0iQB3A9KoPEXA9FmxbIC8eWlWkSCSpKVqlMiMk5/7c1PFHpJ8xUmJMkTAgTHp+1FWXiS5a9h5YERv2M9aDRcW4Qo3jKPykFUiI5B+8kb9zWa4vclT5JEQIjOJ6ZrS8O+0d5CgXWmndslAChnMEHGPqaG8TcVtbpJWi3DTip504yCBCwMGRmd/rQZVq4UmSCR/0wKtbFQIB+Y7GqUiOU4jf4URbPwCO9BZ2t2rzipJiMD3fyfnWk4b4jXOlZzWRbICgT1waOUIUKDfscQC6u7FZPWub2V8U1o7PjagMCg3SGx1NMcdbHQGsc5xpZ6mmt8RJ60F3xG5T0kfXpHWhrS477d/h37z6UN5xPrRlgr0oLm2W3AkE7DuJPSR8qcu6R+UCh22QTtHuxUy7Anr8x2MgelAxdxP5ajSvuK8dQtPY7+u+3uAprT8mD3A+foc70EyVV6pdSN6CPaH8MfvimuhI9aAcpryn+aO1eUHzxSpzzZSopO4JB+FMoPaVeUqB7aoqTzKhivdNAQldSoNBgGpEOUBRVg1FSC6cn0oNT9n3hr74/qcB8lrmc7LP5W57kzPoDXaV2Clg6kgDYJ0iAnSQInbZOPT5VH2fcCNnZJCkw85+IsdlEQhJ9yYx3JrSOIcJ30jv3IPoe0j5UFSvgjapLiJTJhJO8kTM9yPrUN9wS2M6rVtR5iTp7gkwTgbAfHainbVcgjMEbqSMZmO8GDVHeWl4lMoABDaEwkz7KyT7M7gnbuNqCh43wHh6iZY0GQkFtZSJWTBgkjYT8KxnFPCZHNbr81ME6SNK4mJ09c4xWv4hxsqOm4aJHOqcJUEwAiIGMkjNUl9biNdo5rjSdB/qAAbEfmE9RQYYgg59ce47elPCoEVZ3LoeMOYWABrAyYknV3iqt9BSopPT+TQJzOfSP8ABppXBFeg04MSc0BSlBSInNE2LR9TUdqwkdKtGDFASwzFGIXFDtrqSaAtOaLt26rmnY/npRzFx/b60Fzbpoxpwiqpl6aMbNBaC8V0NIXKj1oJCqmSaAkSd6eW09R/PfUbZqeaCIszgEjEZzjsO1e+SqZ9ZMfIiDT9J6UWwO9AKhAA5kmfQUqstSaVByHhHgQ3qPvCnkNoV8TjckVpbP7POHI/qKdcx+rSJ78tY3wlxQAFlaiEkynsFeverG4U8y6rUOSAQrMED40G3a8F8KI/932PVa5P1oW5+zKwcH4ZW2TmQdQj3KqHw9xUrAkZ2EE5+HetmEHRMAY23g++g4zx/wAAXFtKkw43+pO4HdSelZjyK7xdcR0KkkAARG8/2rC+I+DNOFTrXKrdSAMGeooMF5FeG2q8Rw89qsOG+HXH1pQgcyj8PeT0FBlGeHKWoJQFKUcAASSfQV0rwh9nCmXGn7pR1AhaWUgGFAykOKk9pgD41reDcLs+GIBWpBeg6lmJjqE9k4+NVN/9qDCJ8tHTE+on9yBQa65feOW2yAQMkhO5zv8AD51U3aH5GpxsEiI8zqRkDEHH861jHPtWc6ISf7mE7DpmfhULP2iJcIStgdiUnTjm32gTp696DTXDN1qJEK/4VBRgCEwJEYxtnNVdxxS5aWQEkYCQVTCQANRmMkbeoPpJCPFLZ+SlxbKzJUoKKsjAGcgZGx6UxzxDcW4IeCXm4ysc3tESmTBbP86UBHEPErbyQ2+kKQY6wQlPY75Ij3++snxa0LX4zDhKN8YKFK6GP3o6+LVwkLthzCSpo7mAdKUH82cxWdbultqyTImQcgzMgg0BrVy2/qKiG3oMK/KvAHN2Ue/X0qluUEKIO4qe9Sg8zcjuO0f2qDVIg79D/agiFFtDFBnejm1QBQTNqoptyhEqFTt0BrblEoNCNUY0mgmRRbKaiZTRjQoJWkn9/rRzKyPpv9TQ7Rops0BjLv7kfLNGMaTmR3quQiaKbYJ+RHwMf4oLDWkU5tc7CgwyoT8NjO3oe9Si8CTmBnriE/5oDgKicejrQT3FceskemM4qluuIqUaC8Ve0qoUJWRMH60qDkzLpBkVt/DPiRAAauE62zvOY7RWDTVrwmxW4R0E7mg7jwPhzPtNEFJzVzxG4ShMSBWCsuOt2bQSFSe/+Ko+OeMPMTCZn1oLjxFxNPMA5gHAisr/AO0RBk7dCP71nr7iSlqkn4ChC6aDqvArNN0NaNKUD2lE4T3mouOeOGbMLYsxKimC7gnVIkb4xPx71jvCfEAHAy6pQZcICwDGeh+cV1iy8K8PZEptm1HopcrJn1UfWg4ZxLjDr6ipxZMkncx/MCghJ2k19EKbYRs00lPSG0/PbFeBTf6EaenKAOv9qD56Lahuk/I0kqIrut75CxpLfToO3oax3GPDbSwpbakkD9MapjsMAUGJsXebPWAa0LVysSSk6BlYOQo9ojPUwf1E1nwxoXvsemwPaetXpTCNpkjlxk4+JESPjQU1+kJVrZlMQVJ/SZwU9dP7VKbpLycj8UdRsr3j9Xr1oV/Ugyfa+eCNj8P3oVzB5TjcenpQSJVH8+dRkV64Zz86U0HiqLQAaFFStqoCkNmiWkVEwaMQKAllr1o5lFAtCjmVUBbaaKbTUDVFNigmbTRTSahbQaJbTQEspFFJcoJIp00BK7iq+5u/WplkxUDHDlumdJ0/q6fOgE1knEnsOY/3oyx4fBlXQHBHXcbTVrb2aW+gn50QpwHsaBNupgYAwME7Uqj8kdvqaVBw1hKU9JohXEFdNh0pUqANV2o7maiKzXlKgZNKlSoHNqIMjpXYfDnGfOtkKVOv2YG2MTNKlQXFgNRCiMdBOwHYV5ePJCSowkAYj5fP6UqVBkuL8YCQUpJEiCTMx8BWTe4ypKgUnbbJHxI2pUqDy6eRcZ9l309lR93Q+tM4fciNCioidp7EdfnXtKgE4mzpVJ65+c/4/aq2MEdqVKgST0r1NKlQOAp6RSpUB1uasWaVKgMaRRbTdKlQFtJijLdW3qT8ulKlQGMPzGO/0wa9uFahACSe53SIUDpP5VSUmemnY7UqVAxa+Y+1p5dPOqYkagrMQQFeudx0iWVwZCjyuAQtWVqP4RIJwEicAn11b0qVAYOEOkhQCEgpbGkSk8pSVlSkkhwqAUNkxqnMQZ/9PdPlajq0zq51CZBCdAzp39SD1VE0qVB4bB/OcZj8RcnmkTmBy46wSSQranK4e+SdKgEyNMqXMRzaiFCSTB67ESJ1D2lQXVraKCRJznr64E9YGJ9KVKlQf//Z"/>
          <p:cNvSpPr>
            <a:spLocks noChangeAspect="1" noChangeArrowheads="1"/>
          </p:cNvSpPr>
          <p:nvPr/>
        </p:nvSpPr>
        <p:spPr bwMode="auto">
          <a:xfrm>
            <a:off x="307975" y="-2087563"/>
            <a:ext cx="6991350" cy="46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82" name="Picture 6" descr="http://personalexcellence.co/quotes/files/inspirational-quote-act-of-kindness-aes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74" y="111153"/>
            <a:ext cx="6417417" cy="4284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78929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60648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As </a:t>
            </a:r>
            <a:r>
              <a:rPr lang="en-GB" sz="3200" b="1" dirty="0">
                <a:solidFill>
                  <a:srgbClr val="0070C0"/>
                </a:solidFill>
              </a:rPr>
              <a:t>Mark Twain </a:t>
            </a:r>
            <a:r>
              <a:rPr lang="en-GB" sz="3200" b="1" dirty="0"/>
              <a:t>put it: "</a:t>
            </a:r>
            <a:r>
              <a:rPr lang="en-GB" sz="3200" b="1" dirty="0">
                <a:solidFill>
                  <a:srgbClr val="FF0000"/>
                </a:solidFill>
              </a:rPr>
              <a:t>Kindness</a:t>
            </a:r>
            <a:r>
              <a:rPr lang="en-GB" sz="3200" b="1" dirty="0"/>
              <a:t> is the language which the deaf can hear and the blind can see."</a:t>
            </a:r>
          </a:p>
        </p:txBody>
      </p:sp>
      <p:sp>
        <p:nvSpPr>
          <p:cNvPr id="3" name="Rectangle 2"/>
          <p:cNvSpPr/>
          <p:nvPr/>
        </p:nvSpPr>
        <p:spPr>
          <a:xfrm>
            <a:off x="655286" y="3685709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For no matter what physical or mental state we may be in, </a:t>
            </a:r>
            <a:r>
              <a:rPr lang="en-GB" sz="3600" b="1" dirty="0">
                <a:solidFill>
                  <a:srgbClr val="FF0000"/>
                </a:solidFill>
              </a:rPr>
              <a:t>kindness</a:t>
            </a:r>
            <a:r>
              <a:rPr lang="en-GB" sz="3600" b="1" dirty="0"/>
              <a:t> is something we can all understand. It generates profound experiences as both giver and receiver.</a:t>
            </a:r>
          </a:p>
        </p:txBody>
      </p:sp>
      <p:sp>
        <p:nvSpPr>
          <p:cNvPr id="4" name="AutoShape 2" descr="Image result for mark twain"/>
          <p:cNvSpPr>
            <a:spLocks noChangeAspect="1" noChangeArrowheads="1"/>
          </p:cNvSpPr>
          <p:nvPr/>
        </p:nvSpPr>
        <p:spPr bwMode="auto">
          <a:xfrm>
            <a:off x="155575" y="-846138"/>
            <a:ext cx="1771650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8676" name="Picture 4" descr="http://a4.files.biography.com/image/upload/c_fit,cs_srgb,dpr_1.0,h_1200,q_80,w_1200/MTE5NDg0MDU1MTUzNTA5OTA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081" y="1268760"/>
            <a:ext cx="2416949" cy="2416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827636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476672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Which acts of </a:t>
            </a:r>
            <a:r>
              <a:rPr lang="en-GB" sz="3200" b="1" dirty="0">
                <a:solidFill>
                  <a:srgbClr val="FF0000"/>
                </a:solidFill>
              </a:rPr>
              <a:t>kindness</a:t>
            </a:r>
            <a:r>
              <a:rPr lang="en-GB" sz="3200" b="1" dirty="0"/>
              <a:t> do you appreciate from the examples of the following slides?</a:t>
            </a:r>
          </a:p>
        </p:txBody>
      </p:sp>
      <p:sp>
        <p:nvSpPr>
          <p:cNvPr id="4" name="AutoShape 2" descr="data:image/jpeg;base64,/9j/4AAQSkZJRgABAQAAAQABAAD/2wCEAAkGBxMTEhUSExIVFhUXGBgVGBgYFRUXGBcXFxUYFxcYFRgYHSggGBolHRcXITEhJSkrLi4uFx8zODMtNygtLisBCgoKDg0OGxAQGi0lHyUtLS0tLS0tLS0tLS0tLS0tLS0tLS0tLS0tLS0tLS0tLS0tLS0tLS0tLS0tLS0tLS0tLf/AABEIAKMBNgMBIgACEQEDEQH/xAAcAAABBAMBAAAAAAAAAAAAAAAGAAMEBQECBwj/xABDEAABAwIEBAIHBgQDBwUAAAABAAIDBBEFEiExBkFRYXGBBxMiMpGhsUJicsHR8BQjUpKCsuEVJDNTosLxFjRDg9L/xAAZAQACAwEAAAAAAAAAAAAAAAACAwABBAX/xAAoEQACAgICAQQBBAMAAAAAAAAAAQIRAyESMUEEEyJhUTJCcZEFI3L/2gAMAwEAAhEDEQA/AOY8R12aR53JPy2CpC0nVxsPqirFuGJQbtGbndUM+FS31B03JGizwaSHuyCHN5fRL1vQfJbGlcN2lOQU/tBMbiUk2WmF0L5Of+ngjfB8AjaL5QT1VXw9Tl1jb2R80XU+mixSm2zTGI9SUTRs0K6o6YDkq2F6tIJUyBcixgpmncKNjGCtLLt3UiCbVT5H5m2WhJUIlYGcCTnNM2/uPGl+RuCj6OQFc9ztp61zD7LZdjtZxFxfsdUbUDrCx8fFLfYuSJ90rqNU1kcYvI9rB95wH1VHW8a0rL5XOk/CNPi6ytJgNpEjjel9ZRTNHIB39p1+V1yI0ZkmGa+XQ35WVnxr6S5XD1cIyB2nVzvE9OwTOCzhzMzrBxADm390peXG1s2+kzKnEcw2i9SHN5XNvDl8k7JLlF1uJM2oN9Vq5w2ISmNS8Fa/GGjkSmY8UDjduZpvve4VjNEzm0a6XSjgh9SYWMy3N8wAOo6bfspsVHjfkCTny+iZQV5OjireCYKhho7EFXFZROawEcxdSLsJk2HGY2mxKIaOqbK3Sy5VHhU0soPrcreYBtb4G9/qjHAKGoicbkvi5O+1b7yek0hDkmOVVJ6ytp2gXIzPP3Q3Y/FHSpcFpryyTnmBG38LfePxPyVwUHkTkfgysXSWCoLESgHjWK1UHj7UQB8WuNr+RR4UFcZ0DvWtlB9hzMhHRzTcfEf5UMug8dcgYkJKTGFRcQxmKP2d+6bo+IIHG2a3jok0zWpIu4HGwun2jVRIZARv4KQ+drBdxAHcokGyzpwVd0BQVFxRADYPB8EV4JikcmxsnQETLaeBrxld8VyHi6jfBOY3G7XatPbXS3VdjLTp0XNuOIjLWZACcoB+ScxFWEHBkWWkj73d8Skqem4pFKxkRizAN08jsOySySavbNS9DmatIeiqW26qNWUccrTcKtZLlspJmsQ/4oUKBLGOHnsBdDcjmFUYew5gHDW+ui6W9wIuNuignCmOcJALWROXxLS2SsJp7NGivGwC11XRyBo3A8VGrKiMiz5HeF/ySYq2P6RdMmjB99vxCn08rTsQUFCGG12ud9fop+F1Aa7KDv3WhJRBuw0ilsnocfiHsm/kqeqnyRZ3aBDmH43HJIWsaHkb2Bdt4JsXsVOqJfH7mukjkaSA5pG2z2m4v8VE/wDV05jawOyWFiR7xPjy8lvxnjLJKWMNAuJsunKzTfuENH3SpSsVNaH6muubuJcepN1V1tdfc2AUKpqrKlragncp5ko2dVgyF+9vdv8AVRmVbw4ua5wJ3sSmCsKnsYtdHQeCq3NEWuNyw79b6g/VXxe1DPAsV6epeN2uYfLK6/6qf68nZYssfkdH087irCSmawjb4pqdrGmwsCeioX4i5mg3Kl05Is87/VV4HuSb0XUDL2siuahzQjUDRBNDiLQ7UEeIRZVYm11M5ljctsD480zCquxOW9UUpwaz9HWv2RFRRuyhrnW79kG4biZzZXHYq1xrHRG1jAfadqew2Hz+iOG+gczUY2w2hmYxoa3QAWCebO081zUYm865lZ4FiTy/KSqox97DorC1jNwFsSoCzBVVxLHemk7C48bq1uqziP8A9tLbfL+YUZceziWJUcoIta19dLnyCr2wzF5DjdlzqWt25bc0UVlNrrv1H71UCWM83GyWpG7272SeHs18huOYU7HogG+03PblyTXDcN5L+AHxRFi+HXJFjY6g91cFaYTXgAKp0jA1zYI3B3bUeKKeHxM7KfUOtoSWnQc+a1hpXg/Zd4gorwRsh0LgB0A0RQoXKLWwgwl92a8trod4ypWxsllYbSEtJPOx0Ab++aKKVlhZUde6KWoLXOBY0kPaRpoNHX7J0uqF4qU7fgCP9mvqXNBF7MzX8SAPoUlcTVpa4iNunW1r228klleLZqf+QlHUegZhlsbHmpeW4stooA469E5SQWJCLiY0yJBIWnXZW9BYqJBSklwPkn6D2XZCr4kskVeF59ih7EOGHa5jIQem3yRpGCFKpZuRS1Hix8XyQJYPQRxwmH1Z3vfKcw8DyUmiw3K4HXTrujKfJlvoqdkjTqjyt1skI10WtRh4qKYMtqCR8tENYRgbqeQlsZaToXdvNGGAS+83zW9dOzOW315hMi/imA18qB/ijh1klA9zWgPYRL45d/kSufA+we+i65jMo/g5rH7DvpZchn0Y3xv+SMXJAniUxzEbW/fkqwqfifvu8fyUAprMsTCSSSoI6F6KZNKhp+4f8wT+I0xhlLR7u7fAqt9Fz/5kw6tb8if1RpjtD6yO4HtN1HccwlzhY3FPiwaq6MSg37W7HstKfMwWe9zdzmAu22lgW62567KXTPtYO+Kmfwrulws2+jdGiwoqOS1y6Ai18xJHyCmVT5shAyZRu4NPyufqoOGRkOFmj4C/xW/G/EjKSAMsHSye63kAN3P7duafBaE5Hx2UtTVRU7TJIbvPut5k9ew7oRmxKSR5e46n4ADYDsq+arfI4ve67jz/ACHQdkmuWnHjUUc7PllN/QQ0WNubodV1TAMLa9kc7NntDguFSSI24d4lnZSsjbIWtbewHiTvuhnCwYTa7O1xiwstJKljfee0eJAXFqriCV28rz/iKqKrFnHW5+JQe0H7h2uv4ppIgS6Zp7NOY/JB2J+kdkrv4eOI2fduZx12voB4LktZibnHdb4fPk9vd29zyHQK+EaJyaabDI1lySdltADK/KCGixNz+91EdTGwJaWlzRI24tdrhcEKCyoLX5TcHkRzCxtbOssloPOHIGNe0HqEZYxT6WaL3Fxz2C5RhuJuaeqIIMakd7z7DpcJ2OVKipq2may1IDtRa/wV7gdaAQLoRxarja0ZnjXYam/h1TeEVL87bA5ed9LBB+lluSao7FE4GxVOyjY4Z22Idrcc7qJ/tT1VLJI4mzGPd8AbfkhT0Z8S5gaeR3dpJ+IWpRbjZzcsqlQbHD29ElOKSCwTmtJSP6KyipSN0TR07eiRoQUpI2aKC1uShtGaQHayLRhQVPV4SWnTco9oCkSYGDdQ694jIKlU8ZY2zt1VY+wvYRex5FVNKi8TakNV2JOeLNUAV0zBlAuPmqmgjqGus+QWuNQ369ES0dFM5wAlaRrYkdEhq2aboseGq6oc4ewfFMcXyyNlbLfUCx7hXtHTPjYXPlGxsGjU2Q7iWHyvdGJnlznDMRyaOgCa41EWpXKzfEsYP8J3kLWDw3PyCEqqMOaQOV1I4xxVv8TFSsOkTCXfjcBYeIA/6lBwyS73t6kn5IkJyO2BtbuVBKnV0WV7gOpUIjVaWtGSJqkslYQBhn6Mj/Nl/AP8y6bCLrmfoxH82X8A/wAy6DWYxDTNL5XgWt7I1cb7eyFaRBnGeF53O/kOjEbwHDM1ziHX1AAI8f8AwszYBVwjTLI0C5IcGkAb3Dkp/SBTilMzHh1rhsR0c5xGgd0A6jRDNT6QppcMkjkt66R5ia5oy/yiMzzbtfLfurljgy4Z5x6HI+No2AuALzyA5nueiAsdxGSolMshu53waBs0dgtBsmakbKe2orRUs8sktmYnJ0lRoVs+RGnoU47FM9XlHNljaO1/jqh4HVTDU6IbJJUqRazVgVTWVN9Ao7pSmlTZah+RK04cpPX1MMJ9172tP4b+18rqrV7wQ61fTn74+YIQhs65xjTNlYC0AOjHs2/pH2fCy57UR3s4bg3C6LWuQjV0OUm224/RIyR8mnBKnQxhE4yn1kTXm1gdARrzCuGyhx/lwMb7u+p0OtgOqr6ehB6fRXeH0obtZBFmpqP4I7qEF2Zzbu1tfkCb2HRTaLDjewburempWtGd/irLh2ldUPzWyxA6u/q7N/MpsYW9meeSlovcJ4cjfSyRyi4mYWO7NcLad+fkvOkVK+nqnRk6xyOjPfK4t+dl6ui005Ly9jNU2WvqHg6OmkI8M5WzGvBzcz8hXSY9PF7DX5ha4DvasD0SQtiuIGNrHA73H5rCJwjYpSlWjtEbQnQ1VtJWBwU9j1hidZk6nann0o3soMVQBuVOgrmHTMEYDBHiGXJIAqjFyXAFvmp3Gx/3lg5WKE67FyyTKNQlTumHDUi0EII1HmpuH5mnk4d1AwvEmO0KJcPay/VIhdmlypaLHDiTa4aLbWFyhz0mY62jaCLGd7bRt/pHN7uw+ZRhTujAvoLa36dyvO/HeN/xddNMDdmbJH+Bmgt2Op81rSsyTk0RMOlc6bO4kuJJJO5J1KIaAkSNPe35Idw4WcT0v/oiGA7dWut8UL7K8A3iL/5p/djsoDjrdWeMU1nud1Nxp15fvoocdPzPw/VPVyVGeVRGbXWoCfmTUY1VuOyJ6CjhFxjbK5pIJDRceZ0VfRVOWeQkNeHEhwe0PB1537qZhkgZA9ztNfoAFSUkvtHuboMl+B/pnHmufQS4pWU/qy31DWvI9+Mlu3Vrrj4WQrGDufBTMWf7QbzFrqPZFicpK5E9YsccjWNUvo3a7TVRZZL+CecmA1HKzNBLszewTay4pJbYaMLIKwkqLEkkkoQSsOH58lTA7pIz/MAq9ZabG4UId4q+yrpacO0Ol+fQp6iqvWxRv/qa13xAJTj3Na0ucQ1oFyToAOpKqrJdFNV0csOrm3b/AFcvPonKGsJcAASeguSk7jqA6CZojAsR6t7nu16WsArjhLiWnrJnQMzBwF25wG5x9rKAeSr2oWO9+dF7hWFOmsZtGD7A/wC4/kjqihDGhoAAGgAVfTQ2FgpUdwVoUUkZJTbeyNxnjApKKee9iGFrPxv9lnzN/JeZ6KMNdm3XRfTzjhe6KiY7Rn82Sx+0RZgPg0k/4guXxSEN1TIKhGV30PY1LmY38X5JKurp7gW6pIJyVjcUXxO1YJcovgp/YuqiGlDTor+ibmjIWDE7dHSmtWA2L41GHlmfsrPBMjrEO1WtbwpGZM2XW91d0GEM0OxHROoW2CfFz7TC/IIGfC57y8I89IsOV7T1FlV8J4cH5oz7xBczuRu0oKbdIq62yFSYQXxSPHvNY5zfxAXA07oTo+OZmD3b+Z/RdkwSgtdpG4189wvP9dBkfMz+h72+QcQjljSSsFZHbouMX46qpozFcMY7R2Xdw6E9ELtWFswXKvoBtt7JlNJlDj10RXRx3YD2BPwAQWOQ7o0oX+wO1gfBA+xi6InEkBDA4DTnf4FUT2ZdP31RniEOeN7OWXMPMW+oCDah+/hb5WT8TM+VdEJ5WYm6rC3jRoj6Jkjy4RwtBOtyBuSToFPjoWwh8j8riz7O7Q47B52J+6POyq8OqHMeXNNjYi/MA/0nkbc1itrMzWxtFgNT952uvhZKat2Nhk4riv7GQ8uJc43JNye53W4WjQnQE2KESZq5MSHkn3lRSqky4CSJSusJQwSSSShBJJJKEEkkkoQ6rwbUAUbM5tlvr2vcfIoT4nx2SrJbHdsTTcN5ut9p36cla0H/AAmtB0DR4EgaJYJwbJIQWzMa4HTR2/jZLlljF0Px4eabboFpA1rLHc8le8MYJLG5s9y17bOYLkFp5E9+ynP4WliqHmdjQ9huMpuw/eb+iKKFmZhPMHVOk7MsIOF2zpfC+LtqYcxsJG2D29+o7FTcTr2QRSTSGzI2l58Gi9h3O3muDT8aSUVbG6LVrdJW8ntO7fHmO9lc+lnjqKopoYaZ+ZstpJeoa33Y3Dkc2pH3Qji7BkjneK4o+onknkPtSPLz2udB4AWHkotTJYKI02KzVOuUbloHh8kNyOuktCkkN2PR6Silur3CHaWQB/tp7bAs80R4FipOtiseJuzdNaCWpsVpBFqqarxH21a0NVcLQnbF1SBT0oQ3Yx3RwQzg9YYnMk1sHtv56H4om9JE4LWx8zf6IDpap2UsIsevgbiyq6Ytq0HGKcWilqGtLC5r8r3kEey13MC17iwO64zxSwfx1SBsZX28C64+qM8WrXOBLre3odNhsNeVkCcQS5qiVw2uAO9gG3+SZz5IGWJ42v4KpPwt07laCI2upIADWuPSxHn/AKoWyooZk3BHj5oqwJ2YFp+0D8QAhiBt7D7xHxCtsJkcLHmHW/JDINBJHNaN198h/OyB6p48jZE87rgnkf1CFpB7Nrai4+BTMTF5FsYJTjCmE7GLo1IDjekbZrN8U2wJSuueyy1VHZckl0PMC3WjSsv2TfAlrY1M7WybIWci1KW/sajCSSSAsSysKzwbAKmqJFPA+S2+UaDxJ0VpEKxJTcTwqendknhfG7o9pF/AnfyUJUQScgiLnBo3JA+KbT1JNkcHcxe3jbRQgeYM6Nzi37MZDCb7n7Rv528kc8PyxiYtZbIA3mT7VzfU9rLmnCH/AAnnUnP+mpXRuH22lIsDsd+3guZkl/sa+zbCPwT+idxzTXna4bFtz8kMVGICnp5JDzH/AICNOMyLNNrEsHhtbRcX42xPM5sDTozV3d3TyXSTMbKFzy5xkcbucSfik+UKPmWpKdypC+NvZvI+60JWEktuwkqEkkkqLPQUdOx+miIsFp2MbawQfS0JB0cUR0dDIRcPKVjibMkfs1xuweFIw+ewuToFBr6JxeLm9lQcZYx/DxCJps9+ngr6bYF6opONMZ9ZUAg+y05b9HKHO4loc0XA94djzVZi4OUOGt25iOtt0sKxZsZDX3tYdxYjql3uyFliQDorjmD8eSAqs3seZ08wbLolZC1zbsILCNCPkudVhsbcxf6pyjXQEsrmqa60S6doMdjzI+Gii1h2Hn8U5HJZg+Kj1L7nw0QpbKk9EqlbYN65vyKtTBlzEb6kf4iquhku9g5C6KnQ2f2sCfIIX2WuiZgeCyVJ9TG27rXJ5AbG5RY70KRmMXqHCTckAZb25BOcBxFkb5BoXG1+wRfHiso+1fxT4KkJm7OUYl6FaxlzFJHJ2N2n80K4nwTX04Oemkt1aMw+Wq9Fx4877TQfDRTIsbido648RcIgdnkWWJzTZzS09CCD8CtQV64rMHo6kWkiieD1Aug3GvQ1RS3MJfC7sbt+BVIuzz4Ck4E6o/4i9EtfTgmMCZg19nR39pQYKaRjjG9jmkcnAgj4olvQLdKyDqFqnaiOxWjGkkAAknQAaknsha3QSdqzAVlgeAVFW/1dPE6Q87D2R+J2wXSuAvRA+YNnrbsYdREPecPvHl4LteF4ZDTRiOGNrGjk0AfFXRVnLOEfQnGy0ldJndv6phswdnO3d8l1Wipoadgjhjaxo0DWgAfJbzS9Uyx19VaRVnO/TvXsFC1jmtL3yAMuNW21cR5aea8+L0dxjhVLWziKoDj6sEAh7m2LrE6DQnbdcW444UfQzWF3wP1ik6jm11tnD57pbmm6GcGlbBpSKSkdIbNHieQ8VIo8Lc72ngsYOZFiezQd1ZT1LIWgAeDOZ7vKTPJvjHbGQx65S6LfA4WxsLBzsb9SjfAai0t7XuB9Fy7B8VAe4yutmFh0Hh0CvmYtENRK3+7/AFWV4JKTbNHuRa0dA9KGKCKnZJzyho/FrZcFlkLiXE3JNz5ok4n4iM8bYc7nhrs2tyG2BFmk680MLdHoyS7EkkkiBEkkkoQSSSShD0rBhHQq7o6csGqqKDER1U6uxdkbCSQhgh02R8arGRB0jiBZcH4jxF89Q97zpcZe3+qt+PMYq6iTRpETTcWO9uZ/RC9RUB9+TtNDptsVJpgxkn0FTbPYwc8trdbjVUkNP7ZB5WA8Oim4RLmy3/ff5JiB5MlyNL5HdnDY+aV4D8kvDnljjHszW2u3ghfFoS2Q/vbRE8Vi7sN/jZVHE8d3BzdR+90cH4AyLyUgdok/dKNt/r8FsIzf4HyRg9jtAPbb42RnUTak/dH0sfmEItZYjoPqf2EXYf8AznxtA1Jb8L6/mlvbGLSOlcN0/q6aNv3bnxOqlyz2Kea2wA6CyiSMN72P78FoRnbN21XUfmsioaeajtBOwum377KEJ7JLag/BWFNi0rftXHQ6oda+w0TjKojfVC0WGlLjzTo8W+YWmL8PUlay0jGu+8NHDzQxFODpzUuGVzTdpIPZCm0SrOb8fei2enaZae80Y1t9to/7kQehfgNrWCuqGXe7WJpHuj+q3UroeG4w53svAOm/6qVhdZmLmtADW6CyZbewaUdFm91lHc8nZYedyTYBRZ60XYxhF33I5ggEXRJFNj4YBude6bkqRnyAgWbnPhe2iZmhaZbnU6Bva2pKh4zI4RyS5chDHMBNrkuNh5c1G6RErdHPKusPr5JD7r3k36a6KxlkMkJjGV3NuYA5XDYi+xVLBOLljxY/I9wn2RPj9z2gdgNx4dVzU7Z1qpAxWUDoi6auuLNJa0HRxIIaGnnquePeSbk3JXRfSJjMEtM2LOHTtk2B1aACHh3TloucLTjgorRjzT5MSSSSYJEksrChBJJJKEEkkkoQSSSShD0rUYQ4QvfGLuaCQOui5BPxTI95ElwQSC3oRyXpOKjyHTUFcF9MnCnqKn+Iib7MmpA/q5lNQubvyRKbEmOG4W9VQRSN1aPEICjqHDqr7BcbNwxyvTF01sVTQvgdcElmnkAtKV1y7rmafEkonkDXtsdiqSCj9VISdvs9+iRkx07RoxZeSpjwYWiRwG2vxKrqoiRuosTp/wCVaTyhtO4u0GYDx6BD00xJv+whxwttjvUSUEl+SrlYWOsdwpmHkOcAelvgbj81pVAuu47qJFIWkEbhMlGhEJ2TWNN5Pl43Rx6OoM9Qx1tGsJ8DoEDveQbjQHfsuneimnPq5HnqGj4XP1S4q2NlKkHch0UbMU/KOV0y6Mp4g0MpWplWHNKacFC0YcwHb9Fh0aw5YDiELLE05et/35KygdpqoMZvupUQsgZZbUVg1zj4K2wGLLFmP2iSqSpNmMjG7iPmiJkXstaORATUgGZnlGt9QPs9Sdgo7aEaE6ZLEHsLl3lqtnPYyT3Scx1dyBA2+AUXDps7JHuBDjdpbc6D7J8wQURRNo52PuWX63Ite+1r8kL8WVr/AOEYQ1xc593jmA297DsbInbG4NuCGWsBcfYAQHxhxBFHVMpc/tNYHa8y8k+F+yXl/QxmFfNFMYWTNBvryI3CzNXMpC1s0jAC3M0k2uBvp1Cfp6FkhL2PyG+w1BPcclyfi3F5J5yH5QIy6NoabjRxub87n8llxw8m7Nk4qiPxJXtnqppmCzXvLhy06+e/mqxJJaDCJJJJQgkklZDCT6hs+YWcSLHS1jbdSy0rK1JSX0bgL3afBwNvFRwFCjCSk1EY9nK121yTe5NytG0rzsxx8GlQgykpQw2b/kyf2O/RJQh7Fq3kRuI3sfoub8YyGSjY5/tHqfFJJPiJn0cYq2APIAG6gV2kjbaaJJIZAwC+ncfUg81HxI6NPNJJMAXZGxc/7n/9jfzVE5JJKh2/5NXqeof8ozbRV4GqSSuXgVi8jzT7dv3suyei0f7g08y95Pf2rJJIP3Mb+1BPUHUJopJIgRvOeqyBfdJJQsYkCbSSQssdhUuLcLCSFllw9o/iIhZX42PiVhJNQtkar0Hgxx81KZGBqALkC/kNEklZRHxJxBhHWUA9xlcfyXmz0pyE4rVXJ0eAOwDG2skkhl0FHsp4uIaprMjZ3gHTS17fitf5qsSSSxjbZNoqdrtxfzKIaHBYHbsv/if+qwkrBLum4Ypf+T/1v/8A0pzOG6Uf/A3zufqVhJWUPNwCl/5Ef9oUptFGGhgjZlGwyi3wSSUIJtHGNoo/7G/onGwtGzW/2hYSQMsfYFuFlJCyzBCykkgIf//Z"/>
          <p:cNvSpPr>
            <a:spLocks noChangeAspect="1" noChangeArrowheads="1"/>
          </p:cNvSpPr>
          <p:nvPr/>
        </p:nvSpPr>
        <p:spPr bwMode="auto">
          <a:xfrm>
            <a:off x="155575" y="-1760538"/>
            <a:ext cx="6991350" cy="366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Kindness Images, Stock Photos &amp;amp; Vectors | Shutterstock">
            <a:extLst>
              <a:ext uri="{FF2B5EF4-FFF2-40B4-BE49-F238E27FC236}">
                <a16:creationId xmlns:a16="http://schemas.microsoft.com/office/drawing/2014/main" id="{0E0E6011-1224-4A4A-85B1-F1A02A863C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07" t="12201" r="15109" b="17600"/>
          <a:stretch/>
        </p:blipFill>
        <p:spPr bwMode="auto">
          <a:xfrm>
            <a:off x="416961" y="3922110"/>
            <a:ext cx="2304256" cy="249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35C241D-202E-4FC4-A375-90A6292E6A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625" t="12122" r="15625" b="9090"/>
          <a:stretch/>
        </p:blipFill>
        <p:spPr>
          <a:xfrm>
            <a:off x="6422783" y="4005064"/>
            <a:ext cx="2304256" cy="24962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AE5449-C729-4205-B125-3E40FB68C4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8061" y="1881723"/>
            <a:ext cx="3127878" cy="243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177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 Small Acts of Kind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200800" cy="540624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579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4797152"/>
            <a:ext cx="792087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6600" dirty="0"/>
              <a:t>Forgive someone</a:t>
            </a:r>
          </a:p>
        </p:txBody>
      </p:sp>
      <p:sp>
        <p:nvSpPr>
          <p:cNvPr id="6" name="AutoShape 2" descr="data:image/jpeg;base64,/9j/4AAQSkZJRgABAQAAAQABAAD/2wCEAAkGBxMTEhUTExIVFRUVFRYXFRUXFhUVFxcYFRcXFxYXFRUYHSggGBolHRcVITEhJSkrLi4uFx8zODMtNygtLisBCgoKBQUFDgUFDisZExkrKysrKysrKysrKysrKysrKysrKysrKysrKysrKysrKysrKysrKysrKysrKysrKysrK//AABEIALcBEwMBIgACEQEDEQH/xAAcAAACAgMBAQAAAAAAAAAAAAAABwUGAgMEAQj/xAA8EAABAwIEBAMHAQYFBQAAAAABAAIRAwQFEiExBkFRYQcTcSIygZGhscHwFCMkQmLRMzRScuEVFiVj8f/EABQBAQAAAAAAAAAAAAAAAAAAAAD/xAAUEQEAAAAAAAAAAAAAAAAAAAAA/9oADAMBAAIRAxEAPwBQ4VgdWv7g06lasUwqpQMPCvXCFQNDRyhaOPmA7dEC9QhCDtwf/GZ6pyYbTa5o2Sj4Zp5rhgiU6rKm0NAyt+SCt8ahraTiNNEssFbNekP/AGN+6ZfHNs3yHECI76apdcMsm6o/7wgfdnoG+ij+K3TRfto0qRon2R2UHxPXAou9CgR9f3j6n7rK0ZmexvVwH1WNf3j6n7qa4Kw/zrum3kJcSOUDRA5MMtz5YAHIfZRPEdUZDmOsFWFtBzGQHTAjofmqHxo97GHpz11QLO6dL3HuVqXpK8QCEIQCsfBV6WVg3WHFVxSOAXXl12O5TqgfWG2x0yjccz/ZU7xT4dIp+cDJG/QDsrthd57LT1AXXjloK1BzTBkH7IPmRC7sYsjRrPpnkdPQ7LhQMTwgcPNfPZN+pWEdwkv4YV8lR3cfkJrOuog5HEE9EEF4nT+xVByOX7pe+FjQbwzyYfuFffEqsDaxG55gjYFUvwlYP2l5PJn5CB2UpA5baKg+K3+Vd2LfqUwp0HNLvxXP8M71CBMIQhALJrSdhK8aJTX4FwNgphxA11JgIFQQhNW+we3NRxjn2QghsAaXMEGFnjtsS0uJlauCqwcMpP65qx4lajI4SD85QKN41KxW+8ZD3DutCCa4R/zLPj9k4bTYSUmeG3RXae6alteRl0MdYlBx8df5dw6wl7wiP4mn2cPyr1xg6aYE7lVbw8sxUvQ06gSflMIGx5pES12o35KvcX1AaJjc76FXinYAR7bojsVS/EC2aylmkyOWwM9kCcuPed6lX/wps/aqVSOQaEvnmSfVNrgBopW5zA6noegQXC5rwOSXHH17LI6q4XlzLSQUreL7rNUInYx8kFcQhCAQhCAWTHQQVihA7OC7o1LdhJ1H4VwsrgSGuI9EsPCy7cSacZh0mOcJtNsGyCGgGN0CO8TLINqh42LnN/IVJTu8WMCBt3VBqRDj6jf6JJILz4ZWxfV0dEA/HUJ0OsXZMs66QlL4NMmu49B+QnaCgXXihaOFsC46CdO+X7KpeEbB5zien5CvvimP4N/ZUrwisy5xfJGXT8oGw+qBpr8ilz4r1h5EdwmQbWp/r5d0qvFik5rWzETGnMoFehCEHXhdAvqNATSwi8dTo5No+ypHBFlnql3+n8ph3VqAyekbf2QV+tUeXEzEoUbfXxFRw6FCDDw9e0vLSASDIJCZbyCNhPoEmOF7vy6wM7pt2txoDpqECu43s8lySBo4T8VXUxPEagHBrhHPb0lLtBL8MUQ+u1p5kJ2Ybg7RBk7baJMcID+JYnpaVYbrzQV/jXDmiiX7loMfZUvwpb/GVD0afur/AMYGbV/oVR/CGmf2mq6NA37lA4c+iXPilUimPVMADoPolj4q1HZBppP9kC5wy2NSrTYN3OA+uq+icJwlrabBqCAAY56cwlB4WYZ5t3nI0ptn4nZPVpAEdkFa4osYpnLlGh20+aROLuPmEHkSnjxne5KTvQpD3VWXOPdBoQhCAQhZikYmDHWCgwQhCC8eFl3lucvVfQDNQF8zcEV8l0w9SF9I4fWzMHog0cSWIrW76cbtdHyK+XLyiWPcw7tcR8ivrctkFfOHifhXkX9SB7NSHjpqBKCY8HZ85/SNfonS7sUn/Bigc1R8aZgPpKcjqM6yUFL8Vj/BO9QFAeCjf3VU/wBcfRWXxNsn1LV2UTAJMdh0UT4O2Rp2mZwI8x5InTQafhAw8yUXjLV0YP6k2ahE9oSd8YX+1THqUCzQhSOA4f59ZlPkXCfRAx/D3BGsotqOBDna9D2U3jrT5bsrpjqB9wpS2oCm1rRGyqvHWI5KTgDBOgQK+8u3F7jPNC45QgzoPhwKbHCjXVabSdeWp6JRpr+Gl2CyDyKCa4iwEVaJbpImPwknc0ixzmkQQYK+mK9IGdtQkj4j4I6jcl4aclTWQNAecoIzg8xcNlOmix8DKJHqlp4a4BUqVvMewimP5iCJPbqnfRtmBug2QQV3hf7Q3y3EgEGdFt4T4Qo2LC1ji5ziS55iT0+CsLYA0WsmUGQp/wBSqXHfCD7yk1lNzWuBmTP4VtYV62eqCq8FcIfsNLLIdUcZe6IB6AdlO3L4HQrvDtVyYlljVArfEO/9ktlKoq/+Iwg6Heful+g9CyyFTeA8LVrkZmw1vInn6BGOYJUtnhlQbiWkbGN0Hf4dYCy6uSKmrWDMW9ZOic4wKi1uUU2x6BKLw2vfKvAOT2kH7hPFlUOCBS8fcFta01qDcpGrmgaEcyAlivpTF6ILDI30SG4vwk29w4fyu9pv5HwKDiwWrlrMPcL6P4bvA6m0jWQF81WJ/eM/3BfRXCdQGk3LoAAgtgbpqq5xNwnb3jQK7ScplrmnK4adenZWCk6V5UYgr/DfDNCyZkpAwTJJMk+pU9pI00QGIb3Qa6wB3CGWrABlA9PVZuCxBhBxVWmTIaOkj+wSa8V82dkx10+SeRdPJLLxbwB9WmKtJpc6nOZoEktOsjrCBMJheGnDznkVzIAmNN9FUuHcEqXVdtJrTBPtugw0DeT1X0NhGFtoU2saIDQBt0QQ9zNMGTIA30/JlKPjTFjVeQNuQ9OabvGDwKbs0RB5fRIK+q5nk8kHOhCEAr34d3GU6nmqIrpwFaZpOYgA7DmgcdvUz+785W82DXe+A7sQD91owpoa0Ab/AK5ruDwgKVJo0DQAuhq5HVF66qg6fOgH1WLHrme/SVia46+gQd4csXVFopuMSdNFg54QdQqLlxM+zqtb6oBUdf3b3ey1pMc0Cr4/Z7TteeipVBmZwHUgK5ce03gyVULB0VGH+oIHPwO0eWBGyhPF6uwmi1vvAmfjG6ywfGvLbDRoqtxTUdVqZyfT4IIjDbk06zHjk4J/YNeh7GkcwvnfKZ1TV4GxiaQB3EBBeb54G6VXinQB8t46kfNMW8eXwI/RVZ4+wXPbucP5GyB6aoFJY/4jf9wX0XwnTiiwTOi+ecGo561NvVwC+jsHw406TcpmAEE6wofVUQcQLJFTSNzyHqVWrvxOsmaeYX6/ytLvqgvJevTU/wDqr2C8Q0bpmejUDhMHkQejhuFK+eEHR5qya9cpqN2WdOoNYOyDeueu2dFuB0WDwg4mWTWGWtAHYBdTT7Pfmsm7rnxV2VjiIBQL3xHxCKbh1kJOEq9cd3WYe9PKOnwVEQCEIQCufAt3lkQTOuipin+Gb3yygdmEXWYBSbnCFUMCvC4AiVYXlxG31QdDakd1oq37W6uIAHdcWR5MTHZV/EOB2vFRz69dzjJEv0B5ANGkIJv/ALjouqikKjc7jDWyNVVOJnV6OJWrnVSab3Q1o0A5OBHPcLHwwtKBa9zqQ8+k8gvMk/DomI+iHgS0OI5kDT07oNbbmdJPouqkCdxAVPxDi+3oXZoVGlsR+80yiRsei38DcTm7dXzRDKhyD+g+7PyQXChSZMR/ysrpwA0ELnFeHdEXVYZTO/VAq/EvaD72/wAFSMCw51aoQ3+Vpd8th8Vb+Na3mPc4at1bPQ911cCYYaTC5zdXgE9QOSCBsLgskfAg7grC8cCrFxRhjC7zGzTcd4Etd301BVQuWHmTHpH3QR19U9rRT/BlyQ7mY1IE/hVeo6SVOcHVYuGiYzafNA5cNxBhaA0axvH3O66cWomrSLTs4EH4hRlpYkaidOZUxbn2ep/WyBFYdbGjdubzpvI+uif+AX2am06zHNKriyw8u8NXKcr8pceU9+kq9cL4k1zAJ327ILJjtAV6FSmNMzHCdiCQQlTwRaUKOehWLady1xBD4AcJ9ksJ3EQmsbkR3VX4owChdj942HNHsvGjm/HmPVBsoPaww1gaSQTlA17yN1M0XgiCZSgrYtVw017VxNUENdQc7lPP0306hSmFcSXdo6j+15X0q0RUGhbOvtaAIL9cNc2XSS3eOYhbbLEgRt68iqRX8QXVKjhb2j6rGzmfMCBuRpHzXNQ4quLkudbWmak3dznZXTzgjRA0hfDn9Fk27B2KW9jxiH0n1T7IpnK8OImex5qe4exxldgqNJgzAIjYwguUlQ+K1zlMrop3eklVnHsR0PtQgXfHlVpOgE9fiqWpziS5Lnn15KDQCEIQC68NqQ9cizpOggoG1w1eDII2CttOpI0S04WuY0V/tbiQEHZrM9FvaZbMwuYVui8FTWOR3QUPBAbTFH0XGWXEuae+rh+R8kz7V4AhJrj/ABENv2PpOBdSDZ30IMwfmuvC+Nr2rXFNlNji4j2ddAPeM/3QSV3gzLnErym/UGkwg8wdIIWOG2Jw27otLpp12eW52wztktJ9ZhTFhhtduKPqlsU6lIe1pEiND8ZVlvcNo14bVaHBjg5s8nDmg6bjQTvsvbapIIK9ftHJamN1QQN/w+xznvLRv8+i6m24YIGkDT48vRWAtB+Si69JoMzsgib5rC0/6h8EruJrg5iPgEyeIa7WtJkAwUocWrl7yfUoOBSGB1ctdh6OH3Cj1vsnQ9vqg+hcOdmaOcgLvt6BaToFVuF8Vmk0E6xBVmN0NJdzA+aDTjGHCpTrBwBztygd9YhQdphDbSl7PvHfcq35gY+a4Li2zIIG2xf2gHCMxIB5EhcnFGLXNHKaNDzp0JBMg92gbKbdhvaeYnl6LRVZpHdArBgd5fV3OrMLDlMFwhoj3WgdF1XWG4hdMbQqUcraDScxHvlohoHUnsmbSHtDTRSDIMoKfwfY/wDjAxzHMcRVaZEGZcJIPqFn4cW72WhZUZlc17xBETrMzz3+i6+Ma78lNjCWtqVWse7tlcQJ5S5rW/FY8E3BdaNe4e9I3kyDDieQEgwBsgV/ENlVtjWols031A9r40IBJEFMbg6z8q2ptOvsyfV2v5UN4gVRUNK1YZfUeCRzDRO/65K4WlKGgDlog6KrQG6eyTrzI+XJUXiq5eAQSPsVbcVr5W8/VLXiW4MkEyd0FYvakuXOvXFeIBCEIBCEILDgtzEJgYVdSJn0Srw+rBhXPAb7kSguxuY15LbY1HP9qNFwUyHDVd1CuPdGiDXb4BQc97zTBLzJJ1lSlHDKTCXtY0OiMwAB9EU3AR9VsdVGwQbc40PRan1hP1XDcVjOUFaqdbWCglW1ZlbWkDmuClWidei57q/goJGrdtbOqqt/ipD3N6ajXeV7iOKeyVT8axkCcp3G/RBy8QYm55OY/AKrOfJJW26uMxXOgF6DC8QgvfCWKgjKTrGnfsrlheJS4h20Df8AW6TFrXLDIKuOEYs1zWtcYjY/3QN6hdzHput7XqnYbigiJUrQvs2x7IJ3ODzXDdRvzmFpZcd9EOrNhAPOmm66aY9iecLko1h/wu08j1GyDjvrVtakabxIOncdCO6XtXDb60zUaNWadRxIJYXOBO8QCAU0wyFyRLygpHC/DbqLnVqsuqu3LjLgO/fRW1jo9VsrtXHd1Q0TP67IIbHbuAdUssZrySepVr4kvNNCRKo15UkoOdCEIBCEIBCEIMmOgyrDhNxqCq4pDDqnJAxbe80EKTs6wGip2G3caFTlncRzQWynXkadFhTuRm13UFQxOJkrRUxUHmgmq9xDz6rlubmIMqGr4sA4Elcl1ijRrMoJh2KkSTsVE3mNzOuygrrFpmNlF1ruUEleYqT8lAXNfMV5WqytCAQhCAQhCAW63rFpWlCC04fi5AAPwPRWbD8WA2On6+aXNCqu+lduGkoGjSxKQtrr3VL+jjBEQpazxORvCC5WlQTIUuyvoAqfaX8QpH/qQ3lBPOueUrAVY16iPlsoQ3wOoRUvvZInug7q94JIPJQGM4kA081heXw5FVTFL8mRMhBGYpdySSoRxldF5UkrmQCEIQCEIQCEIQC229SCtSEE3RuY5rrZiDuqrraxCz/aSgsD8SPVc7r0zuof9oK8NZBKvuydyuardLiNYrW50oN77hanVCVghAIQhAL0BeLZRbqg98layu2Fy1Qg1oQhB6CtjaxWpCDrZcrro3PdRKya8hBZbfE3Agztsup+NnZVQXBWQuEFtt8XI3K3uxmVT23S2C77oJ6vez/dRF1VWg3fdctatKDW8yVihCAQhCAQhCAQhCAQhCAQhCAQhCAQhCAQhCAQhCD0BdFJsLXSC3ZkGcrTWas8yCg5ELN7VggEIQgEIQgEIQgEIQgEIQgEIQgEIQgEIQgEIQgEIQgEIQgEIQgEIQgEIQgEIQg2ByyzIQgA9e50IQeOK0oQgEIQgEIQgEIQgEIQgEIQgEIQgEIQgEIQg//Z"/>
          <p:cNvSpPr>
            <a:spLocks noChangeAspect="1" noChangeArrowheads="1"/>
          </p:cNvSpPr>
          <p:nvPr/>
        </p:nvSpPr>
        <p:spPr bwMode="auto">
          <a:xfrm>
            <a:off x="155575" y="-1363663"/>
            <a:ext cx="426720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data:image/jpeg;base64,/9j/4AAQSkZJRgABAQAAAQABAAD/2wCEAAkGBxMTEhUTExIVFRUVFRYXFRUXFhUVFxcYFRcXFxYXFRUYHSggGBolHRcVITEhJSkrLi4uFx8zODMtNygtLisBCgoKBQUFDgUFDisZExkrKysrKysrKysrKysrKysrKysrKysrKysrKysrKysrKysrKysrKysrKysrKysrKysrK//AABEIALcBEwMBIgACEQEDEQH/xAAcAAACAgMBAQAAAAAAAAAAAAAABwUGAgMEAQj/xAA8EAABAwIEBAMHAQYFBQAAAAABAAIRAwQFEiExBkFRYQcTcSIygZGhscHwFCMkQmLRMzRScuEVFiVj8f/EABQBAQAAAAAAAAAAAAAAAAAAAAD/xAAUEQEAAAAAAAAAAAAAAAAAAAAA/9oADAMBAAIRAxEAPwBQ4VgdWv7g06lasUwqpQMPCvXCFQNDRyhaOPmA7dEC9QhCDtwf/GZ6pyYbTa5o2Sj4Zp5rhgiU6rKm0NAyt+SCt8ahraTiNNEssFbNekP/AGN+6ZfHNs3yHECI76apdcMsm6o/7wgfdnoG+ij+K3TRfto0qRon2R2UHxPXAou9CgR9f3j6n7rK0ZmexvVwH1WNf3j6n7qa4Kw/zrum3kJcSOUDRA5MMtz5YAHIfZRPEdUZDmOsFWFtBzGQHTAjofmqHxo97GHpz11QLO6dL3HuVqXpK8QCEIQCsfBV6WVg3WHFVxSOAXXl12O5TqgfWG2x0yjccz/ZU7xT4dIp+cDJG/QDsrthd57LT1AXXjloK1BzTBkH7IPmRC7sYsjRrPpnkdPQ7LhQMTwgcPNfPZN+pWEdwkv4YV8lR3cfkJrOuog5HEE9EEF4nT+xVByOX7pe+FjQbwzyYfuFffEqsDaxG55gjYFUvwlYP2l5PJn5CB2UpA5baKg+K3+Vd2LfqUwp0HNLvxXP8M71CBMIQhALJrSdhK8aJTX4FwNgphxA11JgIFQQhNW+we3NRxjn2QghsAaXMEGFnjtsS0uJlauCqwcMpP65qx4lajI4SD85QKN41KxW+8ZD3DutCCa4R/zLPj9k4bTYSUmeG3RXae6alteRl0MdYlBx8df5dw6wl7wiP4mn2cPyr1xg6aYE7lVbw8sxUvQ06gSflMIGx5pES12o35KvcX1AaJjc76FXinYAR7bojsVS/EC2aylmkyOWwM9kCcuPed6lX/wps/aqVSOQaEvnmSfVNrgBopW5zA6noegQXC5rwOSXHH17LI6q4XlzLSQUreL7rNUInYx8kFcQhCAQhCAWTHQQVihA7OC7o1LdhJ1H4VwsrgSGuI9EsPCy7cSacZh0mOcJtNsGyCGgGN0CO8TLINqh42LnN/IVJTu8WMCBt3VBqRDj6jf6JJILz4ZWxfV0dEA/HUJ0OsXZMs66QlL4NMmu49B+QnaCgXXihaOFsC46CdO+X7KpeEbB5zien5CvvimP4N/ZUrwisy5xfJGXT8oGw+qBpr8ilz4r1h5EdwmQbWp/r5d0qvFik5rWzETGnMoFehCEHXhdAvqNATSwi8dTo5No+ypHBFlnql3+n8ph3VqAyekbf2QV+tUeXEzEoUbfXxFRw6FCDDw9e0vLSASDIJCZbyCNhPoEmOF7vy6wM7pt2txoDpqECu43s8lySBo4T8VXUxPEagHBrhHPb0lLtBL8MUQ+u1p5kJ2Ybg7RBk7baJMcID+JYnpaVYbrzQV/jXDmiiX7loMfZUvwpb/GVD0afur/AMYGbV/oVR/CGmf2mq6NA37lA4c+iXPilUimPVMADoPolj4q1HZBppP9kC5wy2NSrTYN3OA+uq+icJwlrabBqCAAY56cwlB4WYZ5t3nI0ptn4nZPVpAEdkFa4osYpnLlGh20+aROLuPmEHkSnjxne5KTvQpD3VWXOPdBoQhCAQhZikYmDHWCgwQhCC8eFl3lucvVfQDNQF8zcEV8l0w9SF9I4fWzMHog0cSWIrW76cbtdHyK+XLyiWPcw7tcR8ivrctkFfOHifhXkX9SB7NSHjpqBKCY8HZ85/SNfonS7sUn/Bigc1R8aZgPpKcjqM6yUFL8Vj/BO9QFAeCjf3VU/wBcfRWXxNsn1LV2UTAJMdh0UT4O2Rp2mZwI8x5InTQafhAw8yUXjLV0YP6k2ahE9oSd8YX+1THqUCzQhSOA4f59ZlPkXCfRAx/D3BGsotqOBDna9D2U3jrT5bsrpjqB9wpS2oCm1rRGyqvHWI5KTgDBOgQK+8u3F7jPNC45QgzoPhwKbHCjXVabSdeWp6JRpr+Gl2CyDyKCa4iwEVaJbpImPwknc0ixzmkQQYK+mK9IGdtQkj4j4I6jcl4aclTWQNAecoIzg8xcNlOmix8DKJHqlp4a4BUqVvMewimP5iCJPbqnfRtmBug2QQV3hf7Q3y3EgEGdFt4T4Qo2LC1ji5ziS55iT0+CsLYA0WsmUGQp/wBSqXHfCD7yk1lNzWuBmTP4VtYV62eqCq8FcIfsNLLIdUcZe6IB6AdlO3L4HQrvDtVyYlljVArfEO/9ktlKoq/+Iwg6Heful+g9CyyFTeA8LVrkZmw1vInn6BGOYJUtnhlQbiWkbGN0Hf4dYCy6uSKmrWDMW9ZOic4wKi1uUU2x6BKLw2vfKvAOT2kH7hPFlUOCBS8fcFta01qDcpGrmgaEcyAlivpTF6ILDI30SG4vwk29w4fyu9pv5HwKDiwWrlrMPcL6P4bvA6m0jWQF81WJ/eM/3BfRXCdQGk3LoAAgtgbpqq5xNwnb3jQK7ScplrmnK4adenZWCk6V5UYgr/DfDNCyZkpAwTJJMk+pU9pI00QGIb3Qa6wB3CGWrABlA9PVZuCxBhBxVWmTIaOkj+wSa8V82dkx10+SeRdPJLLxbwB9WmKtJpc6nOZoEktOsjrCBMJheGnDznkVzIAmNN9FUuHcEqXVdtJrTBPtugw0DeT1X0NhGFtoU2saIDQBt0QQ9zNMGTIA30/JlKPjTFjVeQNuQ9OabvGDwKbs0RB5fRIK+q5nk8kHOhCEAr34d3GU6nmqIrpwFaZpOYgA7DmgcdvUz+785W82DXe+A7sQD91owpoa0Ab/AK5ruDwgKVJo0DQAuhq5HVF66qg6fOgH1WLHrme/SVia46+gQd4csXVFopuMSdNFg54QdQqLlxM+zqtb6oBUdf3b3ey1pMc0Cr4/Z7TteeipVBmZwHUgK5ce03gyVULB0VGH+oIHPwO0eWBGyhPF6uwmi1vvAmfjG6ywfGvLbDRoqtxTUdVqZyfT4IIjDbk06zHjk4J/YNeh7GkcwvnfKZ1TV4GxiaQB3EBBeb54G6VXinQB8t46kfNMW8eXwI/RVZ4+wXPbucP5GyB6aoFJY/4jf9wX0XwnTiiwTOi+ecGo561NvVwC+jsHw406TcpmAEE6wofVUQcQLJFTSNzyHqVWrvxOsmaeYX6/ytLvqgvJevTU/wDqr2C8Q0bpmejUDhMHkQejhuFK+eEHR5qya9cpqN2WdOoNYOyDeueu2dFuB0WDwg4mWTWGWtAHYBdTT7Pfmsm7rnxV2VjiIBQL3xHxCKbh1kJOEq9cd3WYe9PKOnwVEQCEIQCufAt3lkQTOuipin+Gb3yygdmEXWYBSbnCFUMCvC4AiVYXlxG31QdDakd1oq37W6uIAHdcWR5MTHZV/EOB2vFRz69dzjJEv0B5ANGkIJv/ALjouqikKjc7jDWyNVVOJnV6OJWrnVSab3Q1o0A5OBHPcLHwwtKBa9zqQ8+k8gvMk/DomI+iHgS0OI5kDT07oNbbmdJPouqkCdxAVPxDi+3oXZoVGlsR+80yiRsei38DcTm7dXzRDKhyD+g+7PyQXChSZMR/ysrpwA0ELnFeHdEXVYZTO/VAq/EvaD72/wAFSMCw51aoQ3+Vpd8th8Vb+Na3mPc4at1bPQ911cCYYaTC5zdXgE9QOSCBsLgskfAg7grC8cCrFxRhjC7zGzTcd4Etd301BVQuWHmTHpH3QR19U9rRT/BlyQ7mY1IE/hVeo6SVOcHVYuGiYzafNA5cNxBhaA0axvH3O66cWomrSLTs4EH4hRlpYkaidOZUxbn2ep/WyBFYdbGjdubzpvI+uif+AX2am06zHNKriyw8u8NXKcr8pceU9+kq9cL4k1zAJ327ILJjtAV6FSmNMzHCdiCQQlTwRaUKOehWLady1xBD4AcJ9ksJ3EQmsbkR3VX4owChdj942HNHsvGjm/HmPVBsoPaww1gaSQTlA17yN1M0XgiCZSgrYtVw017VxNUENdQc7lPP0306hSmFcSXdo6j+15X0q0RUGhbOvtaAIL9cNc2XSS3eOYhbbLEgRt68iqRX8QXVKjhb2j6rGzmfMCBuRpHzXNQ4quLkudbWmak3dznZXTzgjRA0hfDn9Fk27B2KW9jxiH0n1T7IpnK8OImex5qe4exxldgqNJgzAIjYwguUlQ+K1zlMrop3eklVnHsR0PtQgXfHlVpOgE9fiqWpziS5Lnn15KDQCEIQC68NqQ9cizpOggoG1w1eDII2CttOpI0S04WuY0V/tbiQEHZrM9FvaZbMwuYVui8FTWOR3QUPBAbTFH0XGWXEuae+rh+R8kz7V4AhJrj/ABENv2PpOBdSDZ30IMwfmuvC+Nr2rXFNlNji4j2ddAPeM/3QSV3gzLnErym/UGkwg8wdIIWOG2Jw27otLpp12eW52wztktJ9ZhTFhhtduKPqlsU6lIe1pEiND8ZVlvcNo14bVaHBjg5s8nDmg6bjQTvsvbapIIK9ftHJamN1QQN/w+xznvLRv8+i6m24YIGkDT48vRWAtB+Si69JoMzsgib5rC0/6h8EruJrg5iPgEyeIa7WtJkAwUocWrl7yfUoOBSGB1ctdh6OH3Cj1vsnQ9vqg+hcOdmaOcgLvt6BaToFVuF8Vmk0E6xBVmN0NJdzA+aDTjGHCpTrBwBztygd9YhQdphDbSl7PvHfcq35gY+a4Li2zIIG2xf2gHCMxIB5EhcnFGLXNHKaNDzp0JBMg92gbKbdhvaeYnl6LRVZpHdArBgd5fV3OrMLDlMFwhoj3WgdF1XWG4hdMbQqUcraDScxHvlohoHUnsmbSHtDTRSDIMoKfwfY/wDjAxzHMcRVaZEGZcJIPqFn4cW72WhZUZlc17xBETrMzz3+i6+Ma78lNjCWtqVWse7tlcQJ5S5rW/FY8E3BdaNe4e9I3kyDDieQEgwBsgV/ENlVtjWols031A9r40IBJEFMbg6z8q2ptOvsyfV2v5UN4gVRUNK1YZfUeCRzDRO/65K4WlKGgDlog6KrQG6eyTrzI+XJUXiq5eAQSPsVbcVr5W8/VLXiW4MkEyd0FYvakuXOvXFeIBCEIBCEILDgtzEJgYVdSJn0Srw+rBhXPAb7kSguxuY15LbY1HP9qNFwUyHDVd1CuPdGiDXb4BQc97zTBLzJJ1lSlHDKTCXtY0OiMwAB9EU3AR9VsdVGwQbc40PRan1hP1XDcVjOUFaqdbWCglW1ZlbWkDmuClWidei57q/goJGrdtbOqqt/ipD3N6ajXeV7iOKeyVT8axkCcp3G/RBy8QYm55OY/AKrOfJJW26uMxXOgF6DC8QgvfCWKgjKTrGnfsrlheJS4h20Df8AW6TFrXLDIKuOEYs1zWtcYjY/3QN6hdzHput7XqnYbigiJUrQvs2x7IJ3ODzXDdRvzmFpZcd9EOrNhAPOmm66aY9iecLko1h/wu08j1GyDjvrVtakabxIOncdCO6XtXDb60zUaNWadRxIJYXOBO8QCAU0wyFyRLygpHC/DbqLnVqsuqu3LjLgO/fRW1jo9VsrtXHd1Q0TP67IIbHbuAdUssZrySepVr4kvNNCRKo15UkoOdCEIBCEIBCEIMmOgyrDhNxqCq4pDDqnJAxbe80EKTs6wGip2G3caFTlncRzQWynXkadFhTuRm13UFQxOJkrRUxUHmgmq9xDz6rlubmIMqGr4sA4Elcl1ijRrMoJh2KkSTsVE3mNzOuygrrFpmNlF1ruUEleYqT8lAXNfMV5WqytCAQhCAQhCAW63rFpWlCC04fi5AAPwPRWbD8WA2On6+aXNCqu+lduGkoGjSxKQtrr3VL+jjBEQpazxORvCC5WlQTIUuyvoAqfaX8QpH/qQ3lBPOueUrAVY16iPlsoQ3wOoRUvvZInug7q94JIPJQGM4kA081heXw5FVTFL8mRMhBGYpdySSoRxldF5UkrmQCEIQCEIQCEIQC229SCtSEE3RuY5rrZiDuqrraxCz/aSgsD8SPVc7r0zuof9oK8NZBKvuydyuardLiNYrW50oN77hanVCVghAIQhAL0BeLZRbqg98layu2Fy1Qg1oQhB6CtjaxWpCDrZcrro3PdRKya8hBZbfE3Agztsup+NnZVQXBWQuEFtt8XI3K3uxmVT23S2C77oJ6vez/dRF1VWg3fdctatKDW8yVihCAQhCAQhCAQhCAQhCAQhCAQhCAQhCAQhCAQhCD0BdFJsLXSC3ZkGcrTWas8yCg5ELN7VggEIQgEIQgEIQgEIQgEIQgEIQgEIQgEIQgEIQgEIQgEIQgEIQgEIQgEIQgEIQg2ByyzIQgA9e50IQeOK0oQgEIQgEIQgEIQgEIQgEIQgEIQgEIQgEIQg//Z"/>
          <p:cNvSpPr>
            <a:spLocks noChangeAspect="1" noChangeArrowheads="1"/>
          </p:cNvSpPr>
          <p:nvPr/>
        </p:nvSpPr>
        <p:spPr bwMode="auto">
          <a:xfrm>
            <a:off x="307975" y="-1211263"/>
            <a:ext cx="426720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462" name="Picture 6" descr="http://askingachristian.org/wp-content/uploads/2015/07/tumblr_inline_ncqa0l0Td51t2885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333" y="620688"/>
            <a:ext cx="6059284" cy="4044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Below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966818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68313" y="549275"/>
            <a:ext cx="80645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4000" b="1" dirty="0"/>
              <a:t>Be unfailingly polite to every single person that you meet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68313" y="2205038"/>
            <a:ext cx="75596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4000" b="1" dirty="0"/>
              <a:t>Swap places with the person behind you in the queue</a:t>
            </a:r>
          </a:p>
        </p:txBody>
      </p:sp>
      <p:pic>
        <p:nvPicPr>
          <p:cNvPr id="4108" name="Picture 12" descr="MCBD07630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924175"/>
            <a:ext cx="215900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95288" y="3860800"/>
            <a:ext cx="576103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4000" b="1" dirty="0"/>
              <a:t>Say something nice about someone behind their back</a:t>
            </a:r>
          </a:p>
        </p:txBody>
      </p:sp>
      <p:pic>
        <p:nvPicPr>
          <p:cNvPr id="4111" name="Picture 15" descr="MPj0289478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724400"/>
            <a:ext cx="2592387" cy="1701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374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  <p:bldP spid="41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encrypted-tbn3.gstatic.com/images?q=tbn:ANd9GcQUpV04g2PmRrW7zFc_d5USZjYGe8jLufJ8qEAlLsi5gNsImCS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2566"/>
            <a:ext cx="6991350" cy="48863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perspectiveBelow"/>
            <a:lightRig rig="threePt" dir="t"/>
          </a:scene3d>
        </p:spPr>
      </p:pic>
      <p:sp>
        <p:nvSpPr>
          <p:cNvPr id="2" name="TextBox 1"/>
          <p:cNvSpPr txBox="1"/>
          <p:nvPr/>
        </p:nvSpPr>
        <p:spPr>
          <a:xfrm>
            <a:off x="899591" y="188640"/>
            <a:ext cx="749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Spend time with a friend who needs you</a:t>
            </a:r>
          </a:p>
        </p:txBody>
      </p:sp>
    </p:spTree>
    <p:extLst>
      <p:ext uri="{BB962C8B-B14F-4D97-AF65-F5344CB8AC3E}">
        <p14:creationId xmlns:p14="http://schemas.microsoft.com/office/powerpoint/2010/main" val="3476428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xQTEhUUExQUFRQWGBwYFxcYFxQUHBwVFxgXFxcYFBcYHCggGBolHBQUITEhJSkrLi4uFx8zODMsNygtLiwBCgoKDg0OGhAQGiwkICQvLCwsLCwsLCwsLCwsLCwsLCwsLCwsLCwsLCwsLCwsLCwsLCwsLCwsLCwsLCwsLCwsLP/AABEIAK4BIgMBIgACEQEDEQH/xAAcAAABBQEBAQAAAAAAAAAAAAAGAgMEBQcBAAj/xABDEAABAgMFBAgDBQYGAgMAAAABAAIDBBEFEiExQQZRYXETIoGRobHB8DJS0QcjQnLhFCQzYoLxNFOSorLCQ+IVRNL/xAAaAQACAwEBAAAAAAAAAAAAAAACAwABBAUG/8QAKhEAAgICAgEEAQMFAQAAAAAAAAECEQMhEjEEIkFRYRMycdEzQpGhwQX/2gAMAwEAAhEDEQA/AIxoMU/CfUKJCfUY9qe6TQLPaatGVJp7I0eWo0uB1XH4UTwOCZiy+4mnkmKdLYt4vyOooTRegjPFJiQHjUEL1KVwNdydyTESwyR48kuTaaOJ30A5JLYT9wHapkGGA2iCckMx42uyK5JDFwzTC4tDhe3JQcpdk409ltsz8aNZo/cRPyHyQZs4PvEYz5pLxPyHyQG7GqijFm7NPcwRGvHWxpRR32DGHylbtZ+xUuZaF1njqNJNdSASUFW7JQ4UUshPvtGZwz3VCBST6CaozmJZMcfgryKYfKRRnDcjp76KvnJwNCKmDYHkEZtI7EjpfeKJmjpBeOWgTFmSQdFcCOxC2WUBiHee9dhzLm5OIRna1hFsOphOA3lpHjRV1nWRDdDcS2pxVciyhs/GMz8wWkwG5IFgSgZMw2jKoWhw4adVAD4amJqM1gq73yTFuWsyWZediTg0b0P2NFizrybri0HMDAckmeTjpGnFhc++iwmJ2I4f5bTkfiJ5hIE04Dqtcd5OvjVWdrbPPLa40Ay4qss2NUOY/BzTgd44pHKV7NqhFLSFMmTQkt541UaJabmnDuPop0cCnHTjzVTGo4U1Bw7UTTrTKcYvtF7ITjYoqMDuUktQjKRrrsDTUc/1RbJRxEYHDtHFHiy8vS+zHmxcdro8Wrl1SC1JLU8QRXtXA1PPak3VZBu6u3U5ReooQRdXE5RdUIVkoMSfdVKhjHFNwWaJ8nhXcs2NcIqLAcbIxJJo3epsKAAPNclJela1rmpbmAa1SsuTlpdHT8TxliVvtkEMDXUNaaJsPZ1iD1q4A7lInmktNBiFVOlyHA5VGKZjfJrZn8iH41JpKv5H3S9cbxBTDpeNTqxB2hSyaBJdHDWk1yT6OepAJa7XNjOqetXMYK02dmYz3Bt0ub8x07dVMgQ4MSIXxBicq5IhgNAFG0A4IJXFmqlJJMsbBghsTsRPaX+HifkPkUOWGPvOxEVrupLxPyHyRRdxsjjTpARJWxGMBjDFfdugUroocaYAUeC0thN5KunOtr5+dFNIrjJi52eNMO9NzMH7uqfjStWNukHkpdrwCIGRCFyJxZ6yYIENpOOqmbG2nDhzcWI9lcOrrRJsuEehbyUKwpR3SvwS27LSo0TafbOC+TiMum+4UGGHNCGys1CbKRA5tX9bRRtoIBEI4aqJYZpLRO1Ui2yprWcZTePJHowFVntlYzTOfotAnXXYbjuBPctc2KS2gWjSZn55sEZN+IjQD4vpzWv2VZsGXhNhQmhrW+J1JOpKB/sqkaNjR3DrPddBO4dZxHMkD+lHMUrIvlnVhHVEuJLhwos82ssO5E6WGODgPlP0Rp+0EKFacYOYQfRHp6DpmZzMwS3HOh7xgqeNOY1+bzVjapul/wDK+vYR+gQ9OHE8wR24eaS5ewLWyX+01HH3+ivdnZu68A/C8eP90Jsdj2g96tLOiYcWmqVJuLUiceSo0QtSS1ekot+G128eOqcLV0FK1ZzWqZEiNxSbqeiDFJojBG7q9ROUXqKyDdF5LovKEK95IT0OHqU3LNvZmtFOZksM5exu8fEl6meguNEoPxxXIZ3VXi7tSTZYvPJVc4yjgK6qe5R5ltQDu37kzG6khPk43LG0iPGywVRaEQud0bf6qKxm41Gk93NVdkWj0bnE9auf6FdHF9nFjC3ZLs+w+lY998Nu/BXI4Kts203sdcBvmtCNOwq1l332OYIoaCcteQSLFscQ3FxxpgPqqyS9LcujbGK5JRCqw/4lThgl2jafSEioEFuZ+Y8d44KtLzi0Gl4UJ4agcVTT9pXSafC0lrBnVw+N39NQ38xO7HNF+lIa4epyZdzcQBpJFBpUY92Te2p4BDFoQXUvOqwH4Qes93JuQ7ldyUQtgiI8Ve9wbDbn1j9E1AIfEujruObjrTM+941yjQXZSSMtEd1iXNYMhgSSN2nb5qytjaaI9ohRKEAaBtaDeaVKs7UmWsZRgBOQAoMaZnc1oPeckJtk3F1da8/NKky+FhVIzIMECgaQ1VuzUQmM+pwpgmpe0HQzcfhXIqXs0KxX8t6H2dCJxpj21jiIPaFCsFlZOIeBVhtez7jtCjWEz9wiHg5SN8ULfYN2CKzLOfoiO3p9zg9oNGNN0kY9enwu3D03qg2cH70zn6IvgSJc94d/m36fMyraHiAKtO6g3rXkbS0TF+om2FNGDBYyD94GtBcRUgkklzuFXXldSNtNijDA6g5goZ2ns2IHCLLggn4w1zmmvzCmINMMO1R9jYTv2l/TPpdZVwiGjy45aAOFMa58MCktatHQTadB06KFX2g03ShW0dpiIpazfQcU7C2gcerEFDuoqsOyhtmGfvK6jyqhmZxbXdUe+7xRPaU0HvdTINPp9UNvGJG/zFfolS1Ij2RmGpHcrGQf16b1UwtRu/t6KbAdgHbiqyLRUTRdmotYdNxVsQh3ZiN1qfMPfqiUhP8AGleNGHyI1NkWIMUiieiDFIotRnEUXKJdFyihBNF5KovKyEeAxgYK05p0BvBUW0BpKnPRIsCO4y/X30B4Lm+511D0cjlrR3Ni0a4gYaqK2fif5hr2KNtJNUiXW4ECtd6rJhxFx1cfNZpQly7OpiUXjT4ou4s9E+c+CtLImC9pDnEkeSVDkWOaxxYBXPuVFCnC2O7ozdaDQBFUobbsz+nOnGEaYSCTa5pDhUVKqp6wiwEw6u81bWdFL2Bzs66KU4rZDK10cqWKtUAstIuiRKYimZOCMYRDW0AwCZfKdYuGS5ORwxla5Y92/tTMs1JKheJSUmnoZnLRuB1CL2Q/MfpmhqLHvRKDJtGMHImpPN1SmJ2bN4fmr5j0Ciy7yOz0S1KkOaCSbtMkhrKUhtuM/M7Au50vHtU2Wd0UPo2VL3DrOzoMyqSypBz6HIDE+Q7sEXWXZOpcD2gqrkxkYojykgXbwFYCz2NCs7gGCjzACFxGIGNpJfqXhm01UvZUguJ3tC9awBhv16p8lD2JjBzSa4gYc6oVozZ0Wu2f8D+pR7FoLOicnKVtl/AH5lGswUs1/Iol0v3Mf9wObMj96Z2+S0R8C9Qa6HIjiCMQs+2VH703t8lo7Bjh7yWyfReH+ohq7NMIay5Ero4EHvafRU+3FjwoMG84NfNOcHxI2INMAWgVwYGigbjQAZmpJcx/3Rc00dnXlp4IItWYdFiERMXZDPPjhoszbR1KTI8XZ3pIN5hJOYa41HYDgCh2bhzAIYQ4EZFxvDx6wHAdyMpcPlsGm9D+U/h/KdBw8lFtKehuxJuni15P+wEeKNS1TAlj3YMFjheLxQ3TjgQdcD2KqmXUc08fBWcaOXB5OVHUG6o81Uzx6rezyH0SGvXQXsRn4PpxKfkH1wPLuxUaaPWrvAPvuS4DqO5o2riCuwy2aj0cOdEdLM7LjUcKa4j3zC0mUfeY08EPiPbiJ8uPTERBikUTrxikUW4wCKLlEui5RWQRReSqLyhCotCU6WEGA55ldgSohwxDaMBxUiCMAnQFzzrKT417AxtHZwdR+ThhTeqOZGLAM64c0Z2w0OhkDMIWcQ11Tg4ZVzSJtqX0dDx2pYmrDMw+o2mdPGiCJWGb7ycDU+alibccb7u9JLtfFBky8lQ3xvHeN26Cawz90FOeQqyw47RDAOdSpE1FxFFrxwbSONnyqDl+/wD0eIVBtHg126itocYjJRp6joZBGaZwaFKcZ9AFEjVNNan1VxYtivikE5buHsLktZt5r7jMWRKF1K7s+GPgj7Y2C0MxGNVHHdDYr3IjosGXAD2EVwqQad5wUCJOS5fehcMWnCpy3LQJ+UZFYWuFVQyWyMNj6ml2tbvHiiaD3Z6Gw9AXmuG9B8xaMOI6kR9OBdQZ7qrUZ2VBgRGtH4Vnr7BhvbUAA+NeaFot21or3RG9HEEPRrsAa40Xfs+lwQ7GpBB5YqwkpJrOqAMajLeCl7K2WII6Wpq5pHDPxOCri2jNme6J22opAHNRZPCzH8j5qytSD07LrshjgcVQz4jQoDoQFYVPipxQ42pKk+jNKLTtlbsl/ihyK0N2nd3rPNkT+8jkVobMVrkrBg6kmQLbjRYRrAI3mG6tx30dlj/cUkvage/rsdDiE5EVFeDhhTnRFU7HY8XIgo4a+oKHZiGG1xBWaTOxFpxs7NzJIVBOhXMXEKonRXLvS+y+WimjOuim/PmVXzorDHvIlSp34wNwr2nFRov8Mdvr9VS00xd2Qox+E72+p+q9DOXd6j3wSYuDG8CR2YLkI6e+B9E+tA+5fSL92Yx99q0iwIwdBCyyRi0oew8ij3ZGaoXMOuLeR9nvWbH6My+ysy5Y2ELxik0Tj80ldM5ggriWQkqEE0XkpcUIQoJ6oqnHDBMMhmmaXiMisB1BgNxKDtqB+8OpoAjGFjnvQdtKf3h3YqfQWP8AUIkfgCecCnpKz4nRNcBgcv1RXsiYUFzjFhMimtOtjTDSuFcUnH408uSjdn/9HF42FSk79gfs6MxjBecAeakun4fzt8VcbS7EQowdMWeaOOL4BOf5K5HhlyQtZeyUzHl4saGMYbrvRkEOJA61K5EVyXXWLiqPNtrI3L52TxaLB+Nv+76UTJmQ4uAOXnln2oVvuaTmDlQ5g7iN4VrZruq47h+ue+g8UuUdjsdLRXT01FhPe6E8svBt4CmLaA5HDN3mtD2NiEy0NxOJaCa496z+1oBccNSB2NB9bqO9nhcloBGVwBBPqx+K7oJhPLzL8WtMh48FWxXdUkZqEdoY0uaOglzNHAlwA1vNAr3JVmv6Rextobgewwy0DDGg7gh6XmwQ5wwvEmnNQbW2jhxBec+FWgwAiXsdLtM1FkJsGGXuFwAVx3DU7lTZa1slTMU0c4ZtIPYp9mPowcGiiCpe2S50UgdV4oK6AVofEntVkzaFzWht2tABnRMglKLg32c/NJ8+SCeG13Tfy3a9qXtA79zic/VCMTaZ9CGtoThWtaJB2gcZYwC2tTUuJxzqlY/F/G7WwcmXmS9hpJ8WZ6gJoDU6AHKpRHtxaf7Jdgw3VjOF57vkboGj5jQ4nIDiiDY2XZLSjcgS3pIjuJFTXkMOxY1blqOmI8SKc4ji7k3JrexoA7FsW2U4KK+wj2QjOjzgMRzogY1zzeNQadUCh0q4HsV3ONpEdhhWowpgcRQaKP8AZbJgsjxNatYOwXj/AMh3K1taVo737/uk5EacGkVhAKhTbMDRTS2hTMxjgEk0ArMwauJ7PL9FBm2FrccsUUxZQVxoAKk8gMSfBCNqzIiE3fhummm8VPcqjDYEnSIzxVoHEnyTBNMPfv6pMZ7hDbuofMUVrZtkviQw8gCuIru0PanVSAUk3RHln79c+aKLDmyKOHxMP+335IdjWZEZ+Go4KTZ0ctcDlofRZs0bVodH4NZhRA5ocMiKpSpNnZurbleLeWoV1eWzFPnBSOZkhwk0eKSV0uSCUwA8vLlV5WQEpW03tFBiNK6Jb7RfT4kJw7UeDXCh0V0yYa5l7HFciSnFdhT/ACwSt6LGVnolDiOdExMSLYhLn5nVVYtdrKihJUtlowy0uLiKaa9iuKnoq8qXK2OzdtGDDEJgo4D4s6DgN6sdmh+7tJzcS4nmTiUEz0zfe4gUrl2LQLIg3YEJu5o8l2vHhxj9mHz8kpQSb9ydIWhceC11CjexbYY/quAa865Bx+qC45gRBDgnquZ/DeR1XcHKOwxJc0iira0D24tqjbvTLWKWL1Yna+C3+0LYMTAMeXAbH/E3IP8Ao7is5gwTDhlrgWuJIIIIIODaU71sFjW9gGxDVujt3NNbWbKsmh0kOgijEEZOG531S5xNmHNGe0ZBNjq3tAR4vb6Ao/gSgbLQQMnQwRzFWnxFe1A9rSjoYdCeC1wOIPA17dUd2A4xrMaRi+ATzLPxjyPYktXE0xlUiHAj0NHKwmYF9uFCPeSrHRA7FMzU70Tah1Fno1p1sizVnsri0+CCtqLZv/cwj92D1iPxEaD+UeKnW9a8Z7SCbrHZAYEjUk5080LPYigt2xebK5Ki2sqlaH5fGiLLBsWHHvXyRd3IPkBQ9iv7L2i6B1CMDn/dBbT0IkrRO2osGFAhtcwuqTqUxEsZgkhHBN8kDhiaZKRtFPmNDbTFox/umYc490vDhUF2+0f7gmRcvkQ0F208/wBFZ0Te5ohj+shp8CVkgOpWhfaHFpKMb80Udwa8rOi6vJNixmXs0D7MLWa0xIDjQuN9vE0o4c6Bp70bWiL4wWFy0wWPD2khzSCCN+iOZH7QgGgRoRr8zKGv9Lsu8qmrGYsiSphFGlqZpr9mAqXUAAqScgOegUGHtvKHFxcDoLjj6IP2l2hfMvutq2CDgzfTGr6ZnDLIeKHgOllVHdr7bDwYcEm6ahzsqiowbw+HHWm7OjYKtruaR4fqUzMdY++P6J+VFQ4cMPBW4+kz87mxTZa+6DDyDrrSebgPRa/AscYACgGHZuWZWJCvTss3+dvgSfRbfJwKAcMEK6Gx7ZEltmIRHWFVQbS7CAgvgYOGh14cEewkt7VGk1sYm0YpZkZ8J9x4LXA5HDHUKPG27uOLXMIc0kEcQtF2u2eEVpewUiDEELMpjZczUwKEMJFInAtwJHZRIxQqfG9MrNuNpEuX27LzdbDJJ0RVZE+6Ky84UO5UstsDAhmvSvrvwV7J2WyGKB7qcaLUotPT0ZZNNfZN6RcXLjd5XkwVRmDLJiVxoO1XLJS4ygoo1nWmHuDXDHelWjaoaS1oqdScq7hvXLcMmR8UXmeR+mZUxpZ4Jq04lNuNBTPenZy04jxQgU3DDvVa6Zd8tF0cONwVy7LllcopDxAq1gzLgB3rVWtoANwWZWFC6SZgj+cHux9FqkwzVbMZyPPe0iJMQbwprorCHHiQgIZb00CJwoQdcFb7MWayIx7ntBxujhhjTvTVp2a+ADd60N2urePNVNpuhvic8cLf6X/opozSzrQKPhXS4iuIA+Ku5W1kW8WAOFXQzm06clVfsz4JdHgPaWH42uzI3EJUtGL6gNDGZhoGRPuqFP2H54Lj+SLphNbtiQLQhXmkB4+F4zB3OGoUPYmy4kvBiMiCjmRCeDmFrcR3eaqpOcfCdeYaHUaHmjGyLZZGw+F+o38t6qUK6K8fzI5NS0zONpZYy8ZzR8B6zPyk5dhqO7erWzNjHOZ001UDNsM584m78vfuFtaszFZEuGE2o60B5DX1c3SrhRj8BTlnjhJmbe6eUvnquAIe3c9uY8u9K4pbOjzbVIx3aoXo7gMh1Rybn74ocisq7h9ERTzSXOIGOPeTj2qBLSuIqN6zy+S/ocl4FBXcPL9aKsmDeJGuivCOqBTEknxKg2hJ1beHEdyCK2XPorpedezInDRFNjRukbBO+IK8wUJzjQHEDhXnhX1RJse4XYY1D3HwKdRnXaRd/aU6kvC4RB/xcgBpRvt9HvSzBr0g/wCLkCsVoZl/ULISwKge/e7uXgEmEcx7ojFni3377Cuwn7+HmlH377/BM5FQh0+/D6FSZMUr2eCjN99x+qdD86b/AFP6KS2i4unYQbGNBtGXro6vb0R9Stwhtx5+awfZyZDJ6A/TpGjsd1f+wW6SsYFJvo0w3ZOAXHpQSXqw0RoqC7VlRBm2OAoIrT/qFK+YRlEKGdsm/dQ4msOI3udVh8S3uSpaaYTVpojkpDlFEwkmYWxIwslYLyiftC8ioqwHhynQ9Zzhe0G7ioMZwxriq6NNl7atOIOO+in7J2TEnJhkBpNDi92d2GPiPoOJCVCPBfJHKU3bJUpY8eKwvhQYr2D8TWkjsOvYqyPFuOLXtc1wzDgWnuK+jJF7ITWwgLjGANaMsBgoe0VgSs42kWG0nRwwcOTgqWUc/H+GYvsYQ6bZTQOd4U9VpmaGZPY/9imHRGP6SGW0FfibU67xhmiSCarVjdxs4fnJxy017Bls3BuQG8ST44KcciDi3WuP91yXh3YbW7mgeCWEpvdnVxx4wUfoHrUsICroYq3VudOXBVTRRGowy7voq60rKD6uZg7UaFHGfyY8/i+8P8AjNMoa70yHEGowKsJqARVpFCFXFOs5cotMIbOttrx0cxQjR/1+qrbTsl0u2YeHX4D/AL2oxIcLxd31GW5MSkAHE5BWsnPuZ1QLzdW54cEqcUzo+N5MkvWZHDjGl8am99R4qzZKAmE4fCag8jv5It2i2RZGa58qLkQ1JhOwBOtNyoZeWLITQ9paWGhaQQb3AahZckaR1cUlIimVBI5f3Ua0IAawE/PSm8FmXgp7IzSSKgOBoeJ1oqXaC0B8AzBqeeiXDsPI9AxMOqa96JNmYRYG1FCRe/1YjwKF4sQF4GhIryJxR5NvHTRKb6Jr6EQ3JEfa9/3TPz/9XfVCTmq82rmKuht3NLu80H/EqmCtBZX6hAK85tMUpzUsBXQsSPfh/wCvcuRG++yqUG+/D1Sh78//ANIiER9dPenqlMrTHf79FJcQBx9/oVFjxdBkP1+gVNEsd6XGowOFPTzHctn2Stfp7rgfiaHEccnDvWIXvff9Ai77M7QcycbDJ6rmuoP5hQ4djSkuI7FOnXybvDOCS8JqBEwThKhpI0ZUG07Ky0Ubm3u1vW9FfRVVWnDvQ3t3tcO8FLmEjO7Pnr7AezuUnpEMbLR7z3Nx34okiODc8FtRz5KmKvryT0rd64iBM+EAVqMD7zW4fZJLGFIiI1gaXucQQ0VcwHAk5kZ0WebE2XCmJuG2MGuhiri1wwddGDTvFfJbmJgNbQUDRgAAAABkAEnJKtD8WO1bK62J4Bri/Bp0IPhhmhOA6da4kQnOg/hqRepyr5oiteI19KnLFOSM+0YVWSTt7NmNcNoDZ+3AwG9E6M1xY5uJ4YjHsUjZiabHewNyvDPcMT6oxnxAjNpEYx4/mAPmoVk2TLwYt+E0MpXAHDHcCtGHJx0YfM8Z5mpJLTClxSCEiHGDsilkppRwrhOuR8+a8UklUQampZsUUcKO3oTtezHQjWlW7x67kX10K444UIvN95oozaEZvGjlX2Bsqep2oks6XpBq2ge4VvFRp6yA0F0PLMt+iblJhzoToTaXgDSu7gik7WhGHG8Uql8aLFkYUAigB28a7qFVu0NnMiMLYlaHARG5tOhKlmJ0cNoLagNxJOoXZYdIwEHqOGRzHJLNnfWmY5tLs9NS5D/4kICjYjBkCKVeNDTVCMxFrzW5XywuZpWlDiO5DdpbKSsySQOgi7x8JPEK3BexnWa9MzKxpQxZiEwCpdEb3A1d4AooyixSfxRD4YLS9mfs/k5ZrIjqxYt3rOc7q1PxBjBhd0xqaaq7tqcgtZQOYCMAMEuW1RsxwUfVJowXafCM06Fg8Ca+arWuWq7QwZGYaBEZ1xk5gDSO3UKjh2NJD/xvdziEeqOMXQjLlhy07AsFKAR3CkpJv/1webyVMl3ylaNgQq/lqipAflTM5I98/wBVz35H1K09zYWkOE0/lC5fP4ejH9DVdIF5kjL3wHGlGuPIE7h9V5lmxD/44h/odw4c1p5jRdHt7mj0Tbosb/M8aKcUV+f6M4ZYsw7KDF/0O9eZVlY1iTkKPCiiBE6jwT8Pw4h2Z3EovfEiaxT/AKiktaTiXkjmVXBFLyHekaLLRxQVIHaE4+0YXztrzqgiUkXObfIJbo0Zn9FbS8QtaLsG73eJS3FG6GWcldUWsxa8EZxB4qO2dhxK3DepngRmoE63pGPvsugCoJIrVO2NKXILa/E7rHtyS5pUMhPI517GS2K67PFlTdD3NPCjiPRHU1ZAeKV5IatCJBgzkWgcYjXklpxFXdb1VxIbVwXm6+rDxyTVL7FzWz3/AME75gvK8EeH87e8LyICkCf2bWe6NOMNaNh1e48MgO0lbNGkWOGOXBfP+wFrxGTbS04RKMI/lzFOK2eZtF0IY4jgkZZ7NOGPpItubLCIOpEcztNEKRti5oVuPa46G8WlF4tgRG5Hw+qRAnDVZ3KLZpUZV2ApkrRgZiIQOTwpsC03OZ+8Mc0g0q0lp50KMJi0zRUtozAIJLQaDAHAV40Rc4iYYXG7ba+Hsv8AZaM0tqH36gDOtAMlf3/fvJZrs28iO1raNc4kml6lBpQlaGHYe/ZWmL0Blx8Wn8jtV0EFIXqq7FUdcKJNV2+QlChVWShPSb1VT1m434Zoc6fRWjmJANFFKgZ41JUylfaBpcjMqO5eZarWNusaeFVdxGNdmAUP7SNbDa24KEk48AiTT0IyKeOLlf8AJXkkkuOuJTMSXriFCiRScylsmC0Giac1zT7EzER5wq4gZCpUUy9WVcIl7c0DLTEp4zbkn9qdvUabLhljHtX+5FhSzXijYTi4U+I0wBqR2qRFawn/AAtympPHJKE4daFddOVzGtczmMkDgzXHzY+6ITm3nNuy7uqakVwIGmKac8OJuwmwyCakHHsVmZ0bj3pszTPkVKHyXLzF/aQbuGdeKTRTjNN+QLhnBowJpie3bZDDDxSv2Vx0pzwTz513AclXT80RiSSoTRLMJozdXgE88ANFMlRys3eOOXBWcvNB3VpTcqGqNdl9Px4j4bRADi3CpBp1dQOKTNOiPAArdw4UAzxriVyzpo3Lg0UO34d1nSgmjcHN38RxWZT9VM7E8N4+S+C8ZH6Z7ILMR+NwyoNAr+NDQ79nX3kN8YgCrrrRuAzrzPkimKEMw/Hi0rfbMg28lC2er+F7Gu7RVp8gheFMwzEc1+9aN9pYa1sKIRU1LO8V/wCqyCNi8neVWO3K37A53SCcQIX+Yf8AUV5C1V5Pv6Mtn//Z"/>
          <p:cNvSpPr>
            <a:spLocks noChangeAspect="1" noChangeArrowheads="1"/>
          </p:cNvSpPr>
          <p:nvPr/>
        </p:nvSpPr>
        <p:spPr bwMode="auto">
          <a:xfrm>
            <a:off x="155575" y="-2011363"/>
            <a:ext cx="699135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jpeg;base64,/9j/4AAQSkZJRgABAQAAAQABAAD/2wCEAAkGBxQTEhUUExQUFRQWGBwYFxcYFxQUHBwVFxgXFxcYFBcYHCggGBolHBQUITEhJSkrLi4uFx8zODMsNygtLiwBCgoKDg0OGhAQGiwkICQvLCwsLCwsLCwsLCwsLCwsLCwsLCwsLCwsLCwsLCwsLCwsLCwsLCwsLCwsLCwsLCwsLP/AABEIAK4BIgMBIgACEQEDEQH/xAAcAAABBQEBAQAAAAAAAAAAAAAGAgMEBQcBAAj/xABDEAABAgMFBAgDBQYGAgMAAAABAAIDBBEFEiExQQZRYXETIoGRobHB8DJS0QcjQnLhFCQzYoLxNFOSorLCQ+IVRNL/xAAaAQACAwEBAAAAAAAAAAAAAAACAwABBAUG/8QAKhEAAgICAgEEAQMFAQAAAAAAAAECEQMhEjEEIkFRYRMycdEzQpGhwQX/2gAMAwEAAhEDEQA/AIxoMU/CfUKJCfUY9qe6TQLPaatGVJp7I0eWo0uB1XH4UTwOCZiy+4mnkmKdLYt4vyOooTRegjPFJiQHjUEL1KVwNdydyTESwyR48kuTaaOJ30A5JLYT9wHapkGGA2iCckMx42uyK5JDFwzTC4tDhe3JQcpdk409ltsz8aNZo/cRPyHyQZs4PvEYz5pLxPyHyQG7GqijFm7NPcwRGvHWxpRR32DGHylbtZ+xUuZaF1njqNJNdSASUFW7JQ4UUshPvtGZwz3VCBST6CaozmJZMcfgryKYfKRRnDcjp76KvnJwNCKmDYHkEZtI7EjpfeKJmjpBeOWgTFmSQdFcCOxC2WUBiHee9dhzLm5OIRna1hFsOphOA3lpHjRV1nWRDdDcS2pxVciyhs/GMz8wWkwG5IFgSgZMw2jKoWhw4adVAD4amJqM1gq73yTFuWsyWZediTg0b0P2NFizrybri0HMDAckmeTjpGnFhc++iwmJ2I4f5bTkfiJ5hIE04Dqtcd5OvjVWdrbPPLa40Ay4qss2NUOY/BzTgd44pHKV7NqhFLSFMmTQkt541UaJabmnDuPop0cCnHTjzVTGo4U1Bw7UTTrTKcYvtF7ITjYoqMDuUktQjKRrrsDTUc/1RbJRxEYHDtHFHiy8vS+zHmxcdro8Wrl1SC1JLU8QRXtXA1PPak3VZBu6u3U5ReooQRdXE5RdUIVkoMSfdVKhjHFNwWaJ8nhXcs2NcIqLAcbIxJJo3epsKAAPNclJela1rmpbmAa1SsuTlpdHT8TxliVvtkEMDXUNaaJsPZ1iD1q4A7lInmktNBiFVOlyHA5VGKZjfJrZn8iH41JpKv5H3S9cbxBTDpeNTqxB2hSyaBJdHDWk1yT6OepAJa7XNjOqetXMYK02dmYz3Bt0ub8x07dVMgQ4MSIXxBicq5IhgNAFG0A4IJXFmqlJJMsbBghsTsRPaX+HifkPkUOWGPvOxEVrupLxPyHyRRdxsjjTpARJWxGMBjDFfdugUroocaYAUeC0thN5KunOtr5+dFNIrjJi52eNMO9NzMH7uqfjStWNukHkpdrwCIGRCFyJxZ6yYIENpOOqmbG2nDhzcWI9lcOrrRJsuEehbyUKwpR3SvwS27LSo0TafbOC+TiMum+4UGGHNCGys1CbKRA5tX9bRRtoIBEI4aqJYZpLRO1Ui2yprWcZTePJHowFVntlYzTOfotAnXXYbjuBPctc2KS2gWjSZn55sEZN+IjQD4vpzWv2VZsGXhNhQmhrW+J1JOpKB/sqkaNjR3DrPddBO4dZxHMkD+lHMUrIvlnVhHVEuJLhwos82ssO5E6WGODgPlP0Rp+0EKFacYOYQfRHp6DpmZzMwS3HOh7xgqeNOY1+bzVjapul/wDK+vYR+gQ9OHE8wR24eaS5ewLWyX+01HH3+ivdnZu68A/C8eP90Jsdj2g96tLOiYcWmqVJuLUiceSo0QtSS1ekot+G128eOqcLV0FK1ZzWqZEiNxSbqeiDFJojBG7q9ROUXqKyDdF5LovKEK95IT0OHqU3LNvZmtFOZksM5exu8fEl6meguNEoPxxXIZ3VXi7tSTZYvPJVc4yjgK6qe5R5ltQDu37kzG6khPk43LG0iPGywVRaEQud0bf6qKxm41Gk93NVdkWj0bnE9auf6FdHF9nFjC3ZLs+w+lY998Nu/BXI4Kts203sdcBvmtCNOwq1l332OYIoaCcteQSLFscQ3FxxpgPqqyS9LcujbGK5JRCqw/4lThgl2jafSEioEFuZ+Y8d44KtLzi0Gl4UJ4agcVTT9pXSafC0lrBnVw+N39NQ38xO7HNF+lIa4epyZdzcQBpJFBpUY92Te2p4BDFoQXUvOqwH4Qes93JuQ7ldyUQtgiI8Ve9wbDbn1j9E1AIfEujruObjrTM+941yjQXZSSMtEd1iXNYMhgSSN2nb5qytjaaI9ohRKEAaBtaDeaVKs7UmWsZRgBOQAoMaZnc1oPeckJtk3F1da8/NKky+FhVIzIMECgaQ1VuzUQmM+pwpgmpe0HQzcfhXIqXs0KxX8t6H2dCJxpj21jiIPaFCsFlZOIeBVhtez7jtCjWEz9wiHg5SN8ULfYN2CKzLOfoiO3p9zg9oNGNN0kY9enwu3D03qg2cH70zn6IvgSJc94d/m36fMyraHiAKtO6g3rXkbS0TF+om2FNGDBYyD94GtBcRUgkklzuFXXldSNtNijDA6g5goZ2ns2IHCLLggn4w1zmmvzCmINMMO1R9jYTv2l/TPpdZVwiGjy45aAOFMa58MCktatHQTadB06KFX2g03ShW0dpiIpazfQcU7C2gcerEFDuoqsOyhtmGfvK6jyqhmZxbXdUe+7xRPaU0HvdTINPp9UNvGJG/zFfolS1Ij2RmGpHcrGQf16b1UwtRu/t6KbAdgHbiqyLRUTRdmotYdNxVsQh3ZiN1qfMPfqiUhP8AGleNGHyI1NkWIMUiieiDFIotRnEUXKJdFyihBNF5KovKyEeAxgYK05p0BvBUW0BpKnPRIsCO4y/X30B4Lm+511D0cjlrR3Ni0a4gYaqK2fif5hr2KNtJNUiXW4ECtd6rJhxFx1cfNZpQly7OpiUXjT4ou4s9E+c+CtLImC9pDnEkeSVDkWOaxxYBXPuVFCnC2O7ozdaDQBFUobbsz+nOnGEaYSCTa5pDhUVKqp6wiwEw6u81bWdFL2Bzs66KU4rZDK10cqWKtUAstIuiRKYimZOCMYRDW0AwCZfKdYuGS5ORwxla5Y92/tTMs1JKheJSUmnoZnLRuB1CL2Q/MfpmhqLHvRKDJtGMHImpPN1SmJ2bN4fmr5j0Ciy7yOz0S1KkOaCSbtMkhrKUhtuM/M7Au50vHtU2Wd0UPo2VL3DrOzoMyqSypBz6HIDE+Q7sEXWXZOpcD2gqrkxkYojykgXbwFYCz2NCs7gGCjzACFxGIGNpJfqXhm01UvZUguJ3tC9awBhv16p8lD2JjBzSa4gYc6oVozZ0Wu2f8D+pR7FoLOicnKVtl/AH5lGswUs1/Iol0v3Mf9wObMj96Z2+S0R8C9Qa6HIjiCMQs+2VH703t8lo7Bjh7yWyfReH+ohq7NMIay5Ero4EHvafRU+3FjwoMG84NfNOcHxI2INMAWgVwYGigbjQAZmpJcx/3Rc00dnXlp4IItWYdFiERMXZDPPjhoszbR1KTI8XZ3pIN5hJOYa41HYDgCh2bhzAIYQ4EZFxvDx6wHAdyMpcPlsGm9D+U/h/KdBw8lFtKehuxJuni15P+wEeKNS1TAlj3YMFjheLxQ3TjgQdcD2KqmXUc08fBWcaOXB5OVHUG6o81Uzx6rezyH0SGvXQXsRn4PpxKfkH1wPLuxUaaPWrvAPvuS4DqO5o2riCuwy2aj0cOdEdLM7LjUcKa4j3zC0mUfeY08EPiPbiJ8uPTERBikUTrxikUW4wCKLlEui5RWQRReSqLyhCotCU6WEGA55ldgSohwxDaMBxUiCMAnQFzzrKT417AxtHZwdR+ThhTeqOZGLAM64c0Z2w0OhkDMIWcQ11Tg4ZVzSJtqX0dDx2pYmrDMw+o2mdPGiCJWGb7ycDU+alibccb7u9JLtfFBky8lQ3xvHeN26Cawz90FOeQqyw47RDAOdSpE1FxFFrxwbSONnyqDl+/wD0eIVBtHg126itocYjJRp6joZBGaZwaFKcZ9AFEjVNNan1VxYtivikE5buHsLktZt5r7jMWRKF1K7s+GPgj7Y2C0MxGNVHHdDYr3IjosGXAD2EVwqQad5wUCJOS5fehcMWnCpy3LQJ+UZFYWuFVQyWyMNj6ml2tbvHiiaD3Z6Gw9AXmuG9B8xaMOI6kR9OBdQZ7qrUZ2VBgRGtH4Vnr7BhvbUAA+NeaFot21or3RG9HEEPRrsAa40Xfs+lwQ7GpBB5YqwkpJrOqAMajLeCl7K2WII6Wpq5pHDPxOCri2jNme6J22opAHNRZPCzH8j5qytSD07LrshjgcVQz4jQoDoQFYVPipxQ42pKk+jNKLTtlbsl/ihyK0N2nd3rPNkT+8jkVobMVrkrBg6kmQLbjRYRrAI3mG6tx30dlj/cUkvage/rsdDiE5EVFeDhhTnRFU7HY8XIgo4a+oKHZiGG1xBWaTOxFpxs7NzJIVBOhXMXEKonRXLvS+y+WimjOuim/PmVXzorDHvIlSp34wNwr2nFRov8Mdvr9VS00xd2Qox+E72+p+q9DOXd6j3wSYuDG8CR2YLkI6e+B9E+tA+5fSL92Yx99q0iwIwdBCyyRi0oew8ij3ZGaoXMOuLeR9nvWbH6My+ysy5Y2ELxik0Tj80ldM5ggriWQkqEE0XkpcUIQoJ6oqnHDBMMhmmaXiMisB1BgNxKDtqB+8OpoAjGFjnvQdtKf3h3YqfQWP8AUIkfgCecCnpKz4nRNcBgcv1RXsiYUFzjFhMimtOtjTDSuFcUnH408uSjdn/9HF42FSk79gfs6MxjBecAeakun4fzt8VcbS7EQowdMWeaOOL4BOf5K5HhlyQtZeyUzHl4saGMYbrvRkEOJA61K5EVyXXWLiqPNtrI3L52TxaLB+Nv+76UTJmQ4uAOXnln2oVvuaTmDlQ5g7iN4VrZruq47h+ue+g8UuUdjsdLRXT01FhPe6E8svBt4CmLaA5HDN3mtD2NiEy0NxOJaCa496z+1oBccNSB2NB9bqO9nhcloBGVwBBPqx+K7oJhPLzL8WtMh48FWxXdUkZqEdoY0uaOglzNHAlwA1vNAr3JVmv6Rextobgewwy0DDGg7gh6XmwQ5wwvEmnNQbW2jhxBec+FWgwAiXsdLtM1FkJsGGXuFwAVx3DU7lTZa1slTMU0c4ZtIPYp9mPowcGiiCpe2S50UgdV4oK6AVofEntVkzaFzWht2tABnRMglKLg32c/NJ8+SCeG13Tfy3a9qXtA79zic/VCMTaZ9CGtoThWtaJB2gcZYwC2tTUuJxzqlY/F/G7WwcmXmS9hpJ8WZ6gJoDU6AHKpRHtxaf7Jdgw3VjOF57vkboGj5jQ4nIDiiDY2XZLSjcgS3pIjuJFTXkMOxY1blqOmI8SKc4ji7k3JrexoA7FsW2U4KK+wj2QjOjzgMRzogY1zzeNQadUCh0q4HsV3ONpEdhhWowpgcRQaKP8AZbJgsjxNatYOwXj/AMh3K1taVo737/uk5EacGkVhAKhTbMDRTS2hTMxjgEk0ArMwauJ7PL9FBm2FrccsUUxZQVxoAKk8gMSfBCNqzIiE3fhummm8VPcqjDYEnSIzxVoHEnyTBNMPfv6pMZ7hDbuofMUVrZtkviQw8gCuIru0PanVSAUk3RHln79c+aKLDmyKOHxMP+335IdjWZEZ+Go4KTZ0ctcDlofRZs0bVodH4NZhRA5ocMiKpSpNnZurbleLeWoV1eWzFPnBSOZkhwk0eKSV0uSCUwA8vLlV5WQEpW03tFBiNK6Jb7RfT4kJw7UeDXCh0V0yYa5l7HFciSnFdhT/ACwSt6LGVnolDiOdExMSLYhLn5nVVYtdrKihJUtlowy0uLiKaa9iuKnoq8qXK2OzdtGDDEJgo4D4s6DgN6sdmh+7tJzcS4nmTiUEz0zfe4gUrl2LQLIg3YEJu5o8l2vHhxj9mHz8kpQSb9ydIWhceC11CjexbYY/quAa865Bx+qC45gRBDgnquZ/DeR1XcHKOwxJc0iira0D24tqjbvTLWKWL1Yna+C3+0LYMTAMeXAbH/E3IP8Ao7is5gwTDhlrgWuJIIIIIODaU71sFjW9gGxDVujt3NNbWbKsmh0kOgijEEZOG531S5xNmHNGe0ZBNjq3tAR4vb6Ao/gSgbLQQMnQwRzFWnxFe1A9rSjoYdCeC1wOIPA17dUd2A4xrMaRi+ATzLPxjyPYktXE0xlUiHAj0NHKwmYF9uFCPeSrHRA7FMzU70Tah1Fno1p1sizVnsri0+CCtqLZv/cwj92D1iPxEaD+UeKnW9a8Z7SCbrHZAYEjUk5080LPYigt2xebK5Ki2sqlaH5fGiLLBsWHHvXyRd3IPkBQ9iv7L2i6B1CMDn/dBbT0IkrRO2osGFAhtcwuqTqUxEsZgkhHBN8kDhiaZKRtFPmNDbTFox/umYc490vDhUF2+0f7gmRcvkQ0F208/wBFZ0Te5ohj+shp8CVkgOpWhfaHFpKMb80Udwa8rOi6vJNixmXs0D7MLWa0xIDjQuN9vE0o4c6Bp70bWiL4wWFy0wWPD2khzSCCN+iOZH7QgGgRoRr8zKGv9Lsu8qmrGYsiSphFGlqZpr9mAqXUAAqScgOegUGHtvKHFxcDoLjj6IP2l2hfMvutq2CDgzfTGr6ZnDLIeKHgOllVHdr7bDwYcEm6ahzsqiowbw+HHWm7OjYKtruaR4fqUzMdY++P6J+VFQ4cMPBW4+kz87mxTZa+6DDyDrrSebgPRa/AscYACgGHZuWZWJCvTss3+dvgSfRbfJwKAcMEK6Gx7ZEltmIRHWFVQbS7CAgvgYOGh14cEewkt7VGk1sYm0YpZkZ8J9x4LXA5HDHUKPG27uOLXMIc0kEcQtF2u2eEVpewUiDEELMpjZczUwKEMJFInAtwJHZRIxQqfG9MrNuNpEuX27LzdbDJJ0RVZE+6Ky84UO5UstsDAhmvSvrvwV7J2WyGKB7qcaLUotPT0ZZNNfZN6RcXLjd5XkwVRmDLJiVxoO1XLJS4ygoo1nWmHuDXDHelWjaoaS1oqdScq7hvXLcMmR8UXmeR+mZUxpZ4Jq04lNuNBTPenZy04jxQgU3DDvVa6Zd8tF0cONwVy7LllcopDxAq1gzLgB3rVWtoANwWZWFC6SZgj+cHux9FqkwzVbMZyPPe0iJMQbwprorCHHiQgIZb00CJwoQdcFb7MWayIx7ntBxujhhjTvTVp2a+ADd60N2urePNVNpuhvic8cLf6X/opozSzrQKPhXS4iuIA+Ku5W1kW8WAOFXQzm06clVfsz4JdHgPaWH42uzI3EJUtGL6gNDGZhoGRPuqFP2H54Lj+SLphNbtiQLQhXmkB4+F4zB3OGoUPYmy4kvBiMiCjmRCeDmFrcR3eaqpOcfCdeYaHUaHmjGyLZZGw+F+o38t6qUK6K8fzI5NS0zONpZYy8ZzR8B6zPyk5dhqO7erWzNjHOZ001UDNsM584m78vfuFtaszFZEuGE2o60B5DX1c3SrhRj8BTlnjhJmbe6eUvnquAIe3c9uY8u9K4pbOjzbVIx3aoXo7gMh1Rybn74ocisq7h9ERTzSXOIGOPeTj2qBLSuIqN6zy+S/ocl4FBXcPL9aKsmDeJGuivCOqBTEknxKg2hJ1beHEdyCK2XPorpedezInDRFNjRukbBO+IK8wUJzjQHEDhXnhX1RJse4XYY1D3HwKdRnXaRd/aU6kvC4RB/xcgBpRvt9HvSzBr0g/wCLkCsVoZl/ULISwKge/e7uXgEmEcx7ojFni3377Cuwn7+HmlH377/BM5FQh0+/D6FSZMUr2eCjN99x+qdD86b/AFP6KS2i4unYQbGNBtGXro6vb0R9Stwhtx5+awfZyZDJ6A/TpGjsd1f+wW6SsYFJvo0w3ZOAXHpQSXqw0RoqC7VlRBm2OAoIrT/qFK+YRlEKGdsm/dQ4msOI3udVh8S3uSpaaYTVpojkpDlFEwkmYWxIwslYLyiftC8ioqwHhynQ9Zzhe0G7ioMZwxriq6NNl7atOIOO+in7J2TEnJhkBpNDi92d2GPiPoOJCVCPBfJHKU3bJUpY8eKwvhQYr2D8TWkjsOvYqyPFuOLXtc1wzDgWnuK+jJF7ITWwgLjGANaMsBgoe0VgSs42kWG0nRwwcOTgqWUc/H+GYvsYQ6bZTQOd4U9VpmaGZPY/9imHRGP6SGW0FfibU67xhmiSCarVjdxs4fnJxy017Bls3BuQG8ST44KcciDi3WuP91yXh3YbW7mgeCWEpvdnVxx4wUfoHrUsICroYq3VudOXBVTRRGowy7voq60rKD6uZg7UaFHGfyY8/i+8P8AjNMoa70yHEGowKsJqARVpFCFXFOs5cotMIbOttrx0cxQjR/1+qrbTsl0u2YeHX4D/AL2oxIcLxd31GW5MSkAHE5BWsnPuZ1QLzdW54cEqcUzo+N5MkvWZHDjGl8am99R4qzZKAmE4fCag8jv5It2i2RZGa58qLkQ1JhOwBOtNyoZeWLITQ9paWGhaQQb3AahZckaR1cUlIimVBI5f3Ua0IAawE/PSm8FmXgp7IzSSKgOBoeJ1oqXaC0B8AzBqeeiXDsPI9AxMOqa96JNmYRYG1FCRe/1YjwKF4sQF4GhIryJxR5NvHTRKb6Jr6EQ3JEfa9/3TPz/9XfVCTmq82rmKuht3NLu80H/EqmCtBZX6hAK85tMUpzUsBXQsSPfh/wCvcuRG++yqUG+/D1Sh78//ANIiER9dPenqlMrTHf79FJcQBx9/oVFjxdBkP1+gVNEsd6XGowOFPTzHctn2Stfp7rgfiaHEccnDvWIXvff9Ai77M7QcycbDJ6rmuoP5hQ4djSkuI7FOnXybvDOCS8JqBEwThKhpI0ZUG07Ky0Ubm3u1vW9FfRVVWnDvQ3t3tcO8FLmEjO7Pnr7AezuUnpEMbLR7z3Nx34okiODc8FtRz5KmKvryT0rd64iBM+EAVqMD7zW4fZJLGFIiI1gaXucQQ0VcwHAk5kZ0WebE2XCmJuG2MGuhiri1wwddGDTvFfJbmJgNbQUDRgAAAABkAEnJKtD8WO1bK62J4Bri/Bp0IPhhmhOA6da4kQnOg/hqRepyr5oiteI19KnLFOSM+0YVWSTt7NmNcNoDZ+3AwG9E6M1xY5uJ4YjHsUjZiabHewNyvDPcMT6oxnxAjNpEYx4/mAPmoVk2TLwYt+E0MpXAHDHcCtGHJx0YfM8Z5mpJLTClxSCEiHGDsilkppRwrhOuR8+a8UklUQampZsUUcKO3oTtezHQjWlW7x67kX10K444UIvN95oozaEZvGjlX2Bsqep2oks6XpBq2ge4VvFRp6yA0F0PLMt+iblJhzoToTaXgDSu7gik7WhGHG8Uql8aLFkYUAigB28a7qFVu0NnMiMLYlaHARG5tOhKlmJ0cNoLagNxJOoXZYdIwEHqOGRzHJLNnfWmY5tLs9NS5D/4kICjYjBkCKVeNDTVCMxFrzW5XywuZpWlDiO5DdpbKSsySQOgi7x8JPEK3BexnWa9MzKxpQxZiEwCpdEb3A1d4AooyixSfxRD4YLS9mfs/k5ZrIjqxYt3rOc7q1PxBjBhd0xqaaq7tqcgtZQOYCMAMEuW1RsxwUfVJowXafCM06Fg8Ca+arWuWq7QwZGYaBEZ1xk5gDSO3UKjh2NJD/xvdziEeqOMXQjLlhy07AsFKAR3CkpJv/1webyVMl3ylaNgQq/lqipAflTM5I98/wBVz35H1K09zYWkOE0/lC5fP4ejH9DVdIF5kjL3wHGlGuPIE7h9V5lmxD/44h/odw4c1p5jRdHt7mj0Tbosb/M8aKcUV+f6M4ZYsw7KDF/0O9eZVlY1iTkKPCiiBE6jwT8Pw4h2Z3EovfEiaxT/AKiktaTiXkjmVXBFLyHekaLLRxQVIHaE4+0YXztrzqgiUkXObfIJbo0Zn9FbS8QtaLsG73eJS3FG6GWcldUWsxa8EZxB4qO2dhxK3DepngRmoE63pGPvsugCoJIrVO2NKXILa/E7rHtyS5pUMhPI517GS2K67PFlTdD3NPCjiPRHU1ZAeKV5IatCJBgzkWgcYjXklpxFXdb1VxIbVwXm6+rDxyTVL7FzWz3/AME75gvK8EeH87e8LyICkCf2bWe6NOMNaNh1e48MgO0lbNGkWOGOXBfP+wFrxGTbS04RKMI/lzFOK2eZtF0IY4jgkZZ7NOGPpItubLCIOpEcztNEKRti5oVuPa46G8WlF4tgRG5Hw+qRAnDVZ3KLZpUZV2ApkrRgZiIQOTwpsC03OZ+8Mc0g0q0lp50KMJi0zRUtozAIJLQaDAHAV40Rc4iYYXG7ba+Hsv8AZaM0tqH36gDOtAMlf3/fvJZrs28iO1raNc4kml6lBpQlaGHYe/ZWmL0Blx8Wn8jtV0EFIXqq7FUdcKJNV2+QlChVWShPSb1VT1m434Zoc6fRWjmJANFFKgZ41JUylfaBpcjMqO5eZarWNusaeFVdxGNdmAUP7SNbDa24KEk48AiTT0IyKeOLlf8AJXkkkuOuJTMSXriFCiRScylsmC0Giac1zT7EzER5wq4gZCpUUy9WVcIl7c0DLTEp4zbkn9qdvUabLhljHtX+5FhSzXijYTi4U+I0wBqR2qRFawn/AAtympPHJKE4daFddOVzGtczmMkDgzXHzY+6ITm3nNuy7uqakVwIGmKac8OJuwmwyCakHHsVmZ0bj3pszTPkVKHyXLzF/aQbuGdeKTRTjNN+QLhnBowJpie3bZDDDxSv2Vx0pzwTz513AclXT80RiSSoTRLMJozdXgE88ANFMlRys3eOOXBWcvNB3VpTcqGqNdl9Px4j4bRADi3CpBp1dQOKTNOiPAArdw4UAzxriVyzpo3Lg0UO34d1nSgmjcHN38RxWZT9VM7E8N4+S+C8ZH6Z7ILMR+NwyoNAr+NDQ79nX3kN8YgCrrrRuAzrzPkimKEMw/Hi0rfbMg28lC2er+F7Gu7RVp8gheFMwzEc1+9aN9pYa1sKIRU1LO8V/wCqyCNi8neVWO3K37A53SCcQIX+Yf8AUV5C1V5Pv6Mtn//Z"/>
          <p:cNvSpPr>
            <a:spLocks noChangeAspect="1" noChangeArrowheads="1"/>
          </p:cNvSpPr>
          <p:nvPr/>
        </p:nvSpPr>
        <p:spPr bwMode="auto">
          <a:xfrm>
            <a:off x="307975" y="-1858963"/>
            <a:ext cx="699135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data:image/jpeg;base64,/9j/4AAQSkZJRgABAQAAAQABAAD/2wCEAAkGBxQTEhUUExQUFRQWGBwYFxcYFxQUHBwVFxgXFxcYFBcYHCggGBolHBQUITEhJSkrLi4uFx8zODMsNygtLiwBCgoKDg0OGhAQGiwkICQvLCwsLCwsLCwsLCwsLCwsLCwsLCwsLCwsLCwsLCwsLCwsLCwsLCwsLCwsLCwsLCwsLP/AABEIAK4BIgMBIgACEQEDEQH/xAAcAAABBQEBAQAAAAAAAAAAAAAGAgMEBQcBAAj/xABDEAABAgMFBAgDBQYGAgMAAAABAAIDBBEFEiExQQZRYXETIoGRobHB8DJS0QcjQnLhFCQzYoLxNFOSorLCQ+IVRNL/xAAaAQACAwEBAAAAAAAAAAAAAAACAwABBAUG/8QAKhEAAgICAgEEAQMFAQAAAAAAAAECEQMhEjEEIkFRYRMycdEzQpGhwQX/2gAMAwEAAhEDEQA/AIxoMU/CfUKJCfUY9qe6TQLPaatGVJp7I0eWo0uB1XH4UTwOCZiy+4mnkmKdLYt4vyOooTRegjPFJiQHjUEL1KVwNdydyTESwyR48kuTaaOJ30A5JLYT9wHapkGGA2iCckMx42uyK5JDFwzTC4tDhe3JQcpdk409ltsz8aNZo/cRPyHyQZs4PvEYz5pLxPyHyQG7GqijFm7NPcwRGvHWxpRR32DGHylbtZ+xUuZaF1njqNJNdSASUFW7JQ4UUshPvtGZwz3VCBST6CaozmJZMcfgryKYfKRRnDcjp76KvnJwNCKmDYHkEZtI7EjpfeKJmjpBeOWgTFmSQdFcCOxC2WUBiHee9dhzLm5OIRna1hFsOphOA3lpHjRV1nWRDdDcS2pxVciyhs/GMz8wWkwG5IFgSgZMw2jKoWhw4adVAD4amJqM1gq73yTFuWsyWZediTg0b0P2NFizrybri0HMDAckmeTjpGnFhc++iwmJ2I4f5bTkfiJ5hIE04Dqtcd5OvjVWdrbPPLa40Ay4qss2NUOY/BzTgd44pHKV7NqhFLSFMmTQkt541UaJabmnDuPop0cCnHTjzVTGo4U1Bw7UTTrTKcYvtF7ITjYoqMDuUktQjKRrrsDTUc/1RbJRxEYHDtHFHiy8vS+zHmxcdro8Wrl1SC1JLU8QRXtXA1PPak3VZBu6u3U5ReooQRdXE5RdUIVkoMSfdVKhjHFNwWaJ8nhXcs2NcIqLAcbIxJJo3epsKAAPNclJela1rmpbmAa1SsuTlpdHT8TxliVvtkEMDXUNaaJsPZ1iD1q4A7lInmktNBiFVOlyHA5VGKZjfJrZn8iH41JpKv5H3S9cbxBTDpeNTqxB2hSyaBJdHDWk1yT6OepAJa7XNjOqetXMYK02dmYz3Bt0ub8x07dVMgQ4MSIXxBicq5IhgNAFG0A4IJXFmqlJJMsbBghsTsRPaX+HifkPkUOWGPvOxEVrupLxPyHyRRdxsjjTpARJWxGMBjDFfdugUroocaYAUeC0thN5KunOtr5+dFNIrjJi52eNMO9NzMH7uqfjStWNukHkpdrwCIGRCFyJxZ6yYIENpOOqmbG2nDhzcWI9lcOrrRJsuEehbyUKwpR3SvwS27LSo0TafbOC+TiMum+4UGGHNCGys1CbKRA5tX9bRRtoIBEI4aqJYZpLRO1Ui2yprWcZTePJHowFVntlYzTOfotAnXXYbjuBPctc2KS2gWjSZn55sEZN+IjQD4vpzWv2VZsGXhNhQmhrW+J1JOpKB/sqkaNjR3DrPddBO4dZxHMkD+lHMUrIvlnVhHVEuJLhwos82ssO5E6WGODgPlP0Rp+0EKFacYOYQfRHp6DpmZzMwS3HOh7xgqeNOY1+bzVjapul/wDK+vYR+gQ9OHE8wR24eaS5ewLWyX+01HH3+ivdnZu68A/C8eP90Jsdj2g96tLOiYcWmqVJuLUiceSo0QtSS1ekot+G128eOqcLV0FK1ZzWqZEiNxSbqeiDFJojBG7q9ROUXqKyDdF5LovKEK95IT0OHqU3LNvZmtFOZksM5exu8fEl6meguNEoPxxXIZ3VXi7tSTZYvPJVc4yjgK6qe5R5ltQDu37kzG6khPk43LG0iPGywVRaEQud0bf6qKxm41Gk93NVdkWj0bnE9auf6FdHF9nFjC3ZLs+w+lY998Nu/BXI4Kts203sdcBvmtCNOwq1l332OYIoaCcteQSLFscQ3FxxpgPqqyS9LcujbGK5JRCqw/4lThgl2jafSEioEFuZ+Y8d44KtLzi0Gl4UJ4agcVTT9pXSafC0lrBnVw+N39NQ38xO7HNF+lIa4epyZdzcQBpJFBpUY92Te2p4BDFoQXUvOqwH4Qes93JuQ7ldyUQtgiI8Ve9wbDbn1j9E1AIfEujruObjrTM+941yjQXZSSMtEd1iXNYMhgSSN2nb5qytjaaI9ohRKEAaBtaDeaVKs7UmWsZRgBOQAoMaZnc1oPeckJtk3F1da8/NKky+FhVIzIMECgaQ1VuzUQmM+pwpgmpe0HQzcfhXIqXs0KxX8t6H2dCJxpj21jiIPaFCsFlZOIeBVhtez7jtCjWEz9wiHg5SN8ULfYN2CKzLOfoiO3p9zg9oNGNN0kY9enwu3D03qg2cH70zn6IvgSJc94d/m36fMyraHiAKtO6g3rXkbS0TF+om2FNGDBYyD94GtBcRUgkklzuFXXldSNtNijDA6g5goZ2ns2IHCLLggn4w1zmmvzCmINMMO1R9jYTv2l/TPpdZVwiGjy45aAOFMa58MCktatHQTadB06KFX2g03ShW0dpiIpazfQcU7C2gcerEFDuoqsOyhtmGfvK6jyqhmZxbXdUe+7xRPaU0HvdTINPp9UNvGJG/zFfolS1Ij2RmGpHcrGQf16b1UwtRu/t6KbAdgHbiqyLRUTRdmotYdNxVsQh3ZiN1qfMPfqiUhP8AGleNGHyI1NkWIMUiieiDFIotRnEUXKJdFyihBNF5KovKyEeAxgYK05p0BvBUW0BpKnPRIsCO4y/X30B4Lm+511D0cjlrR3Ni0a4gYaqK2fif5hr2KNtJNUiXW4ECtd6rJhxFx1cfNZpQly7OpiUXjT4ou4s9E+c+CtLImC9pDnEkeSVDkWOaxxYBXPuVFCnC2O7ozdaDQBFUobbsz+nOnGEaYSCTa5pDhUVKqp6wiwEw6u81bWdFL2Bzs66KU4rZDK10cqWKtUAstIuiRKYimZOCMYRDW0AwCZfKdYuGS5ORwxla5Y92/tTMs1JKheJSUmnoZnLRuB1CL2Q/MfpmhqLHvRKDJtGMHImpPN1SmJ2bN4fmr5j0Ciy7yOz0S1KkOaCSbtMkhrKUhtuM/M7Au50vHtU2Wd0UPo2VL3DrOzoMyqSypBz6HIDE+Q7sEXWXZOpcD2gqrkxkYojykgXbwFYCz2NCs7gGCjzACFxGIGNpJfqXhm01UvZUguJ3tC9awBhv16p8lD2JjBzSa4gYc6oVozZ0Wu2f8D+pR7FoLOicnKVtl/AH5lGswUs1/Iol0v3Mf9wObMj96Z2+S0R8C9Qa6HIjiCMQs+2VH703t8lo7Bjh7yWyfReH+ohq7NMIay5Ero4EHvafRU+3FjwoMG84NfNOcHxI2INMAWgVwYGigbjQAZmpJcx/3Rc00dnXlp4IItWYdFiERMXZDPPjhoszbR1KTI8XZ3pIN5hJOYa41HYDgCh2bhzAIYQ4EZFxvDx6wHAdyMpcPlsGm9D+U/h/KdBw8lFtKehuxJuni15P+wEeKNS1TAlj3YMFjheLxQ3TjgQdcD2KqmXUc08fBWcaOXB5OVHUG6o81Uzx6rezyH0SGvXQXsRn4PpxKfkH1wPLuxUaaPWrvAPvuS4DqO5o2riCuwy2aj0cOdEdLM7LjUcKa4j3zC0mUfeY08EPiPbiJ8uPTERBikUTrxikUW4wCKLlEui5RWQRReSqLyhCotCU6WEGA55ldgSohwxDaMBxUiCMAnQFzzrKT417AxtHZwdR+ThhTeqOZGLAM64c0Z2w0OhkDMIWcQ11Tg4ZVzSJtqX0dDx2pYmrDMw+o2mdPGiCJWGb7ycDU+alibccb7u9JLtfFBky8lQ3xvHeN26Cawz90FOeQqyw47RDAOdSpE1FxFFrxwbSONnyqDl+/wD0eIVBtHg126itocYjJRp6joZBGaZwaFKcZ9AFEjVNNan1VxYtivikE5buHsLktZt5r7jMWRKF1K7s+GPgj7Y2C0MxGNVHHdDYr3IjosGXAD2EVwqQad5wUCJOS5fehcMWnCpy3LQJ+UZFYWuFVQyWyMNj6ml2tbvHiiaD3Z6Gw9AXmuG9B8xaMOI6kR9OBdQZ7qrUZ2VBgRGtH4Vnr7BhvbUAA+NeaFot21or3RG9HEEPRrsAa40Xfs+lwQ7GpBB5YqwkpJrOqAMajLeCl7K2WII6Wpq5pHDPxOCri2jNme6J22opAHNRZPCzH8j5qytSD07LrshjgcVQz4jQoDoQFYVPipxQ42pKk+jNKLTtlbsl/ihyK0N2nd3rPNkT+8jkVobMVrkrBg6kmQLbjRYRrAI3mG6tx30dlj/cUkvage/rsdDiE5EVFeDhhTnRFU7HY8XIgo4a+oKHZiGG1xBWaTOxFpxs7NzJIVBOhXMXEKonRXLvS+y+WimjOuim/PmVXzorDHvIlSp34wNwr2nFRov8Mdvr9VS00xd2Qox+E72+p+q9DOXd6j3wSYuDG8CR2YLkI6e+B9E+tA+5fSL92Yx99q0iwIwdBCyyRi0oew8ij3ZGaoXMOuLeR9nvWbH6My+ysy5Y2ELxik0Tj80ldM5ggriWQkqEE0XkpcUIQoJ6oqnHDBMMhmmaXiMisB1BgNxKDtqB+8OpoAjGFjnvQdtKf3h3YqfQWP8AUIkfgCecCnpKz4nRNcBgcv1RXsiYUFzjFhMimtOtjTDSuFcUnH408uSjdn/9HF42FSk79gfs6MxjBecAeakun4fzt8VcbS7EQowdMWeaOOL4BOf5K5HhlyQtZeyUzHl4saGMYbrvRkEOJA61K5EVyXXWLiqPNtrI3L52TxaLB+Nv+76UTJmQ4uAOXnln2oVvuaTmDlQ5g7iN4VrZruq47h+ue+g8UuUdjsdLRXT01FhPe6E8svBt4CmLaA5HDN3mtD2NiEy0NxOJaCa496z+1oBccNSB2NB9bqO9nhcloBGVwBBPqx+K7oJhPLzL8WtMh48FWxXdUkZqEdoY0uaOglzNHAlwA1vNAr3JVmv6Rextobgewwy0DDGg7gh6XmwQ5wwvEmnNQbW2jhxBec+FWgwAiXsdLtM1FkJsGGXuFwAVx3DU7lTZa1slTMU0c4ZtIPYp9mPowcGiiCpe2S50UgdV4oK6AVofEntVkzaFzWht2tABnRMglKLg32c/NJ8+SCeG13Tfy3a9qXtA79zic/VCMTaZ9CGtoThWtaJB2gcZYwC2tTUuJxzqlY/F/G7WwcmXmS9hpJ8WZ6gJoDU6AHKpRHtxaf7Jdgw3VjOF57vkboGj5jQ4nIDiiDY2XZLSjcgS3pIjuJFTXkMOxY1blqOmI8SKc4ji7k3JrexoA7FsW2U4KK+wj2QjOjzgMRzogY1zzeNQadUCh0q4HsV3ONpEdhhWowpgcRQaKP8AZbJgsjxNatYOwXj/AMh3K1taVo737/uk5EacGkVhAKhTbMDRTS2hTMxjgEk0ArMwauJ7PL9FBm2FrccsUUxZQVxoAKk8gMSfBCNqzIiE3fhummm8VPcqjDYEnSIzxVoHEnyTBNMPfv6pMZ7hDbuofMUVrZtkviQw8gCuIru0PanVSAUk3RHln79c+aKLDmyKOHxMP+335IdjWZEZ+Go4KTZ0ctcDlofRZs0bVodH4NZhRA5ocMiKpSpNnZurbleLeWoV1eWzFPnBSOZkhwk0eKSV0uSCUwA8vLlV5WQEpW03tFBiNK6Jb7RfT4kJw7UeDXCh0V0yYa5l7HFciSnFdhT/ACwSt6LGVnolDiOdExMSLYhLn5nVVYtdrKihJUtlowy0uLiKaa9iuKnoq8qXK2OzdtGDDEJgo4D4s6DgN6sdmh+7tJzcS4nmTiUEz0zfe4gUrl2LQLIg3YEJu5o8l2vHhxj9mHz8kpQSb9ydIWhceC11CjexbYY/quAa865Bx+qC45gRBDgnquZ/DeR1XcHKOwxJc0iira0D24tqjbvTLWKWL1Yna+C3+0LYMTAMeXAbH/E3IP8Ao7is5gwTDhlrgWuJIIIIIODaU71sFjW9gGxDVujt3NNbWbKsmh0kOgijEEZOG531S5xNmHNGe0ZBNjq3tAR4vb6Ao/gSgbLQQMnQwRzFWnxFe1A9rSjoYdCeC1wOIPA17dUd2A4xrMaRi+ATzLPxjyPYktXE0xlUiHAj0NHKwmYF9uFCPeSrHRA7FMzU70Tah1Fno1p1sizVnsri0+CCtqLZv/cwj92D1iPxEaD+UeKnW9a8Z7SCbrHZAYEjUk5080LPYigt2xebK5Ki2sqlaH5fGiLLBsWHHvXyRd3IPkBQ9iv7L2i6B1CMDn/dBbT0IkrRO2osGFAhtcwuqTqUxEsZgkhHBN8kDhiaZKRtFPmNDbTFox/umYc490vDhUF2+0f7gmRcvkQ0F208/wBFZ0Te5ohj+shp8CVkgOpWhfaHFpKMb80Udwa8rOi6vJNixmXs0D7MLWa0xIDjQuN9vE0o4c6Bp70bWiL4wWFy0wWPD2khzSCCN+iOZH7QgGgRoRr8zKGv9Lsu8qmrGYsiSphFGlqZpr9mAqXUAAqScgOegUGHtvKHFxcDoLjj6IP2l2hfMvutq2CDgzfTGr6ZnDLIeKHgOllVHdr7bDwYcEm6ahzsqiowbw+HHWm7OjYKtruaR4fqUzMdY++P6J+VFQ4cMPBW4+kz87mxTZa+6DDyDrrSebgPRa/AscYACgGHZuWZWJCvTss3+dvgSfRbfJwKAcMEK6Gx7ZEltmIRHWFVQbS7CAgvgYOGh14cEewkt7VGk1sYm0YpZkZ8J9x4LXA5HDHUKPG27uOLXMIc0kEcQtF2u2eEVpewUiDEELMpjZczUwKEMJFInAtwJHZRIxQqfG9MrNuNpEuX27LzdbDJJ0RVZE+6Ky84UO5UstsDAhmvSvrvwV7J2WyGKB7qcaLUotPT0ZZNNfZN6RcXLjd5XkwVRmDLJiVxoO1XLJS4ygoo1nWmHuDXDHelWjaoaS1oqdScq7hvXLcMmR8UXmeR+mZUxpZ4Jq04lNuNBTPenZy04jxQgU3DDvVa6Zd8tF0cONwVy7LllcopDxAq1gzLgB3rVWtoANwWZWFC6SZgj+cHux9FqkwzVbMZyPPe0iJMQbwprorCHHiQgIZb00CJwoQdcFb7MWayIx7ntBxujhhjTvTVp2a+ADd60N2urePNVNpuhvic8cLf6X/opozSzrQKPhXS4iuIA+Ku5W1kW8WAOFXQzm06clVfsz4JdHgPaWH42uzI3EJUtGL6gNDGZhoGRPuqFP2H54Lj+SLphNbtiQLQhXmkB4+F4zB3OGoUPYmy4kvBiMiCjmRCeDmFrcR3eaqpOcfCdeYaHUaHmjGyLZZGw+F+o38t6qUK6K8fzI5NS0zONpZYy8ZzR8B6zPyk5dhqO7erWzNjHOZ001UDNsM584m78vfuFtaszFZEuGE2o60B5DX1c3SrhRj8BTlnjhJmbe6eUvnquAIe3c9uY8u9K4pbOjzbVIx3aoXo7gMh1Rybn74ocisq7h9ERTzSXOIGOPeTj2qBLSuIqN6zy+S/ocl4FBXcPL9aKsmDeJGuivCOqBTEknxKg2hJ1beHEdyCK2XPorpedezInDRFNjRukbBO+IK8wUJzjQHEDhXnhX1RJse4XYY1D3HwKdRnXaRd/aU6kvC4RB/xcgBpRvt9HvSzBr0g/wCLkCsVoZl/ULISwKge/e7uXgEmEcx7ojFni3377Cuwn7+HmlH377/BM5FQh0+/D6FSZMUr2eCjN99x+qdD86b/AFP6KS2i4unYQbGNBtGXro6vb0R9Stwhtx5+awfZyZDJ6A/TpGjsd1f+wW6SsYFJvo0w3ZOAXHpQSXqw0RoqC7VlRBm2OAoIrT/qFK+YRlEKGdsm/dQ4msOI3udVh8S3uSpaaYTVpojkpDlFEwkmYWxIwslYLyiftC8ioqwHhynQ9Zzhe0G7ioMZwxriq6NNl7atOIOO+in7J2TEnJhkBpNDi92d2GPiPoOJCVCPBfJHKU3bJUpY8eKwvhQYr2D8TWkjsOvYqyPFuOLXtc1wzDgWnuK+jJF7ITWwgLjGANaMsBgoe0VgSs42kWG0nRwwcOTgqWUc/H+GYvsYQ6bZTQOd4U9VpmaGZPY/9imHRGP6SGW0FfibU67xhmiSCarVjdxs4fnJxy017Bls3BuQG8ST44KcciDi3WuP91yXh3YbW7mgeCWEpvdnVxx4wUfoHrUsICroYq3VudOXBVTRRGowy7voq60rKD6uZg7UaFHGfyY8/i+8P8AjNMoa70yHEGowKsJqARVpFCFXFOs5cotMIbOttrx0cxQjR/1+qrbTsl0u2YeHX4D/AL2oxIcLxd31GW5MSkAHE5BWsnPuZ1QLzdW54cEqcUzo+N5MkvWZHDjGl8am99R4qzZKAmE4fCag8jv5It2i2RZGa58qLkQ1JhOwBOtNyoZeWLITQ9paWGhaQQb3AahZckaR1cUlIimVBI5f3Ua0IAawE/PSm8FmXgp7IzSSKgOBoeJ1oqXaC0B8AzBqeeiXDsPI9AxMOqa96JNmYRYG1FCRe/1YjwKF4sQF4GhIryJxR5NvHTRKb6Jr6EQ3JEfa9/3TPz/9XfVCTmq82rmKuht3NLu80H/EqmCtBZX6hAK85tMUpzUsBXQsSPfh/wCvcuRG++yqUG+/D1Sh78//ANIiER9dPenqlMrTHf79FJcQBx9/oVFjxdBkP1+gVNEsd6XGowOFPTzHctn2Stfp7rgfiaHEccnDvWIXvff9Ai77M7QcycbDJ6rmuoP5hQ4djSkuI7FOnXybvDOCS8JqBEwThKhpI0ZUG07Ky0Ubm3u1vW9FfRVVWnDvQ3t3tcO8FLmEjO7Pnr7AezuUnpEMbLR7z3Nx34okiODc8FtRz5KmKvryT0rd64iBM+EAVqMD7zW4fZJLGFIiI1gaXucQQ0VcwHAk5kZ0WebE2XCmJuG2MGuhiri1wwddGDTvFfJbmJgNbQUDRgAAAABkAEnJKtD8WO1bK62J4Bri/Bp0IPhhmhOA6da4kQnOg/hqRepyr5oiteI19KnLFOSM+0YVWSTt7NmNcNoDZ+3AwG9E6M1xY5uJ4YjHsUjZiabHewNyvDPcMT6oxnxAjNpEYx4/mAPmoVk2TLwYt+E0MpXAHDHcCtGHJx0YfM8Z5mpJLTClxSCEiHGDsilkppRwrhOuR8+a8UklUQampZsUUcKO3oTtezHQjWlW7x67kX10K444UIvN95oozaEZvGjlX2Bsqep2oks6XpBq2ge4VvFRp6yA0F0PLMt+iblJhzoToTaXgDSu7gik7WhGHG8Uql8aLFkYUAigB28a7qFVu0NnMiMLYlaHARG5tOhKlmJ0cNoLagNxJOoXZYdIwEHqOGRzHJLNnfWmY5tLs9NS5D/4kICjYjBkCKVeNDTVCMxFrzW5XywuZpWlDiO5DdpbKSsySQOgi7x8JPEK3BexnWa9MzKxpQxZiEwCpdEb3A1d4AooyixSfxRD4YLS9mfs/k5ZrIjqxYt3rOc7q1PxBjBhd0xqaaq7tqcgtZQOYCMAMEuW1RsxwUfVJowXafCM06Fg8Ca+arWuWq7QwZGYaBEZ1xk5gDSO3UKjh2NJD/xvdziEeqOMXQjLlhy07AsFKAR3CkpJv/1webyVMl3ylaNgQq/lqipAflTM5I98/wBVz35H1K09zYWkOE0/lC5fP4ejH9DVdIF5kjL3wHGlGuPIE7h9V5lmxD/44h/odw4c1p5jRdHt7mj0Tbosb/M8aKcUV+f6M4ZYsw7KDF/0O9eZVlY1iTkKPCiiBE6jwT8Pw4h2Z3EovfEiaxT/AKiktaTiXkjmVXBFLyHekaLLRxQVIHaE4+0YXztrzqgiUkXObfIJbo0Zn9FbS8QtaLsG73eJS3FG6GWcldUWsxa8EZxB4qO2dhxK3DepngRmoE63pGPvsugCoJIrVO2NKXILa/E7rHtyS5pUMhPI517GS2K67PFlTdD3NPCjiPRHU1ZAeKV5IatCJBgzkWgcYjXklpxFXdb1VxIbVwXm6+rDxyTVL7FzWz3/AME75gvK8EeH87e8LyICkCf2bWe6NOMNaNh1e48MgO0lbNGkWOGOXBfP+wFrxGTbS04RKMI/lzFOK2eZtF0IY4jgkZZ7NOGPpItubLCIOpEcztNEKRti5oVuPa46G8WlF4tgRG5Hw+qRAnDVZ3KLZpUZV2ApkrRgZiIQOTwpsC03OZ+8Mc0g0q0lp50KMJi0zRUtozAIJLQaDAHAV40Rc4iYYXG7ba+Hsv8AZaM0tqH36gDOtAMlf3/fvJZrs28iO1raNc4kml6lBpQlaGHYe/ZWmL0Blx8Wn8jtV0EFIXqq7FUdcKJNV2+QlChVWShPSb1VT1m434Zoc6fRWjmJANFFKgZ41JUylfaBpcjMqO5eZarWNusaeFVdxGNdmAUP7SNbDa24KEk48AiTT0IyKeOLlf8AJXkkkuOuJTMSXriFCiRScylsmC0Giac1zT7EzER5wq4gZCpUUy9WVcIl7c0DLTEp4zbkn9qdvUabLhljHtX+5FhSzXijYTi4U+I0wBqR2qRFawn/AAtympPHJKE4daFddOVzGtczmMkDgzXHzY+6ITm3nNuy7uqakVwIGmKac8OJuwmwyCakHHsVmZ0bj3pszTPkVKHyXLzF/aQbuGdeKTRTjNN+QLhnBowJpie3bZDDDxSv2Vx0pzwTz513AclXT80RiSSoTRLMJozdXgE88ANFMlRys3eOOXBWcvNB3VpTcqGqNdl9Px4j4bRADi3CpBp1dQOKTNOiPAArdw4UAzxriVyzpo3Lg0UO34d1nSgmjcHN38RxWZT9VM7E8N4+S+C8ZH6Z7ILMR+NwyoNAr+NDQ79nX3kN8YgCrrrRuAzrzPkimKEMw/Hi0rfbMg28lC2er+F7Gu7RVp8gheFMwzEc1+9aN9pYa1sKIRU1LO8V/wCqyCNi8neVWO3K37A53SCcQIX+Yf8AUV5C1V5Pv6Mtn//Z"/>
          <p:cNvSpPr>
            <a:spLocks noChangeAspect="1" noChangeArrowheads="1"/>
          </p:cNvSpPr>
          <p:nvPr/>
        </p:nvSpPr>
        <p:spPr bwMode="auto">
          <a:xfrm>
            <a:off x="460375" y="-1706563"/>
            <a:ext cx="699135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data:image/jpeg;base64,/9j/4AAQSkZJRgABAQAAAQABAAD/2wCEAAkGBxQTEhUUExQVFRQXGRUYGBYYFhQVFRUYGBgYFhgXGBcYHCggGBolHBQUITEhJSkrLi4uFx8zODMsNygtLisBCgoKDg0OGxAQGi8kHyQsLCwsLCwsLCwsLCwsLCwsLCwsLCwsLCwsLCwsLCwsLCwsLCwsLCwsLCwsLCwsLCwsLP/AABEIALcBEwMBIgACEQEDEQH/xAAcAAAABwEBAAAAAAAAAAAAAAAAAQIDBAUGBwj/xABIEAACAAMEBwYDBQQHBwUAAAABAgADEQQSITEFBiIyQVFhE0JxgZGhB1KxFMHR4fAjYnKSFTNDU1Sy8RckNFVzgqIWJTVjZP/EABkBAAMBAQEAAAAAAAAAAAAAAAABAgMEBf/EACQRAAICAgMBAAMAAwEAAAAAAAABAhEDIRITMVEEIkEyYaFS/9oADAMBAAIRAxEAPwDoVptFZ4Rt00oOBhrsGlzSqg0OMRrBZpk2YkxsOPh0jSGz1NcjG7dGZVWth9pk/NccU6YRJtcqqmuVIop9pH9JKvyy2qeeUSdI6SvYKMB7wgLTQNovLdrW7E21vsMBmRFZoCQVDEilfpFvhEv0aMzouZiyHPrwiyQ1B6e8U1qcm0M4wXKLyQLqr1i2IkmX+yI4kRR6PaquDwjQF8PKMxIN2cw4HCFEZOsMm8Kxas1MIKXICqKRHtlpVM8zwhXYGc+IIHYpU431w88Y0VmmhUUCmQ+kYvX2cXlqaEAHOLnQRJlqW5CleMOhEzSE2gr51jOWUmZNw4mNDb7P2ktl48Iq9VxtMSMQaRSAtLPSU5qc+JiNrFlfHGJ1oUGoMV019kowrjhAgLzR0q7JXnSKCTaAXIbmY0EmbeUAZ5HpGPmSWM4pWhqf9YSAl6Vegu8/pD+rxJqPSDmWJc95gKY8oRZ7YJTgEYRQFhPswE6W3GtDGmltGUmTi7yyPmFaRetbAGu41jGevS4qy4Bg4iyrQKYwv7QvOM7RVMegQz9oXnA+0rzgtBTHoEMfaV5wPtC84LQUx6EmGTaV5wk2lecO0KmONDTQhrUvzQ01qX5hBaCmOUgQx9qX5hAh8kKmNSp4qOAhc621wGXOJ3ZDkIPsxyEVYqMJOkn+kFcA3WQivWLDR+j70zHIHjxjV9kvIekDsxyEPmKiI09RhWK23WtjgBQfWL0yxyEJMochCTHRmbFYrxBfAcucTdIzNm6vCLgyhyEF2K8hD5BRWWKfVcc4rNIJtgjmI0vYryEEZK8hByCiM1oUAVONMoorQxedXu0jSGSvIQXYryEClQqMTrqA0hUQV21vHzi5QqgUcgPpF01mQ5qISbInyiHyCiktNrAU3K3qYRW6FmlGYNXaNa9Y1f2KX8oiv02qyZEyYktWZVJAORPKDkOiDa7RtYesPUDbWR+kZ2TrLaiP+Cl/zLEhdYrTxsK+TLD5Cot5NpCODWtc4jXUE15hNScuQERhpuf/AMvH8yfjA/pyd/y/3X8YOQUSGnCtawLeyFKjeHvEOZrWE/rbGqeJWvoIwusfxBmO5WSqyVGVFRifEsD7RLyJDUTcWC1ftZa44sIma0oy9q6kg7NCMxzjleiderXKmBj2cwA5PLWnkVAZT1rHRZWtsi2yWFOznUFZZNa8yp4/WMcsuSNsapmcGtn/AN072hxNbVrjOnRknTPxP1jfapanWe0WVJswMWYtWjEZGg+kJYkLsY0NbpH99Pi2W2yjS7bGxUHFhmeGUTLNqLZEa8EJ6Ekj0gm1MkVNC46A4RSwx/onkYzfPC0sfBx+EJaZMH9pNPgUMPNqdI5v/NDbaqSwDRpg/wC4wdMQ7GRZlumjvWj+UH6RXNrUuX2iZ5qIzL6TnKxAmvgSBjyNIgGVeJJzJqfGJeJD7GbFtaR/iW/lEMvrR/8Ap/8AGMm0iGmkQupfQ7H8Nd/6nP8AiB/LAjHdhAg6l9Ds/wBHpLtT+7ug58fwg2mHHdyHGGic9zdH68INjnu5D9HpGxkONMOO7w4wGmnHdzHGG3O9u939GA5z3cx+j1gGLM0/u50z4fjCe1P7udM+H4whjnubw/XjBYfub3684AFia2G7mRn+sYJZrYbuNePLKkNrw3N5v0OsJl93c72X3ffDAdE5sMFyJzhPbNyXdrnx/CGk7u5ut+h0ghSgwTc5/rZgEOmc2OC7oOfH8IJ5zY4DCnHnnDLgUOCbg4/X92CmgbWCZLmfr90ADzTmxwGBHHnnBGc3yjepnw5wzMXewTeXj9esArjkm+OPv4wAOic2GyN4jMZc4rNcmpYrQf3Giai4jZTfbj44jrEDXY/7haf+m0AHGLLrFOoBeHoIsZWn53zD0jH2NSSBGt0boYsN72gVsZNl6wTh3vaJMzWSaALzAFsqDGnOGl0Dd2mbZGJ69IhTbL20w0ww+lSBT0iJz46LjGyl0zphiGArjmxJJiklywccT9YmW2QQ1DxwPlkYiiUVXA4esZ3ZVUNzbbdwFRyNBEjR1uowJYjHZNKCopXLxHrFZNDdfrC5RAGIFRePskOrFZ0LQGgWtjFUYLQVNceMbKw6vW+TLEqXaECAkgXeeJjnGpWmGlT5bVIUlVf+FjSvlUekds0nOoVKnzjTF+2iMjUVZQ/0RpL/ABKfyxIGgNI/4pP5Inrb35xITSjxtwZh3xKc6v6R/wAUn8sE2rukTnak/li+laTc5w/Kt7HPKIaaNYtS8MC3w1nnEzUqceMAfDeeP7SX7xvntzYUyPGHJlvpnE2roqjnT/Dm0fPL94Zf4d2n5pfqY6JN0ny4wiZpKg5w6I5I53/s8tPOX6mBHT5U6oBgQFUPFs8V3Rw9/CDZs8VyHCKyzaelOxQPiEB3f16RZGZgdrgO7AAcxt7Fe7wgnbPFcxwgTH3tr5e7l+ME757QzXu5QgCZs8V3hw9vGCvdV3uXt4wbPntDeHd9vzhN/wDeG98vt+cMQStu4rvNw+nWEy23cU73D6QavltDebu+0Ej7u0O93c4AEo27im63D6dIINhmm5y9/wCGAkzd2l3W7ufWC7TDeXcru+/h0gAJ2wOMvcHD69IKad7GXkuf3/dAeZgdpdwd338OkFNmb20uSd3LxgAOYd7+r3l/R68oInH+z3/u/wA0CY+9tLvL3fY9YK/jvJv03fbx6wDAhFV/q99svPLrEHXY/wC4Wj/ptE2W+K4pvtw8cB1iBrwf9wtH8BgYHA9HLtCOgaEGAjBaOG0I6BoQYCHAGP6ZRjKa7DGr9j7QBwehHHDpFvSDs9lJakpF7U7pOzjmamnIecZ5sfJWa4p0zJaw6sCY57B7zg4rjRTyLUp7wrRWqT0pNVD1BJI6RstJaHcuVkzVlMTjeF4eQrn6xIk2bspdy8WPFjmTzjj3R1qKbOPaV0I8qcUQV5YRO0nZkWxIGXbvEDHrwFMMK+vSNjphlBqQKjjxjGa0aRWcZYloVCKTjTaLHhQ+OJ5w1JyaJcVBMz9lnXWAGahq/d90d10dbxPs0h8AbgqBzGcefsa0GeBPUk5e8di1Iss6XZwJ+BBIUchQEfUekdeH/M4vyN42ahYlSXAXhUxBVokWayk51MdOWqo48Kd2hbvXAQqW92lM+XSLOXIAFABES02QlqikRGSSo2ljl7YSTBUDIcuRhu0Tr2yMKGEiQ1btMYTOkspxEPir9I7JVtaCZIflAHBhDdi365iJU41Oz5xlkbujfFFNXRX1cYCsCJYnrzgQu9/Cehf+jg1m0+8uZUMfWOsasa9SnS65ZGAAoaeojjT2ZfAw3aLSQMDiMIlOjb09OybWHUsrGlFyFYcmPntHNe7HMfhJpidMBlsTcAwPIx1NpRx2jjTypFkNDLPntHeHD28OsJv/ALx3vl9vDrDxlH5jmD+UF2J+Y514enhAAyszLaO83dz6QlH3do97u5/hDwknDaOBJ4Y14QQknDaOFeWNfwhiGFmbu0d1u7n1/KE9phvHcru+/wCUSBJOG2cARwxrxhPYH5zu04Z8/GABh5mB2juA7uXX8oKbM3tr5O7l+NYfaQcds5AcMDzgPJJrtnGnLCn4wDI8yZvbXeXu5dPzgjMx3u/Td6ZfnD7yjjtnMHhhThBdkfmO9XhlygAYSZiu13m7ueeHTxiBrz/wFo/gMWqyWw2zgSchiDwio15/4C0fwQMDhejxtCN/oXKMHYBtCN9oQYCCAMtKxIsk4o6sMwYWbCwFWF3kGwJ/7c/OkNhRlU+mHuYsV7FWycWa+1CMWoMAuJAvOxp1wiPZZ7PVju12ccxxOQiysUqrFLygMCNoA48KV48MMcYrtKz1k7FavlQDLyjgyw4vR6GLJyRn9O7TXRxjFaw2cypyAGguZ+ZrG3sklpsy+RRBlXNj+ENae1dNqACYOMjwpxB6RlB/tSDJ5ZgbBbFlzL5VTVr2JNKiozGI8I7qZFyVKUmpu1JxxY4nPHMxk9UdQ1s7rOnUd0oVBoUVufU8jwje24VmJXAUMejjg4O2efkamqQzYbGM4tJbjIQ1KFMojO9GMQpOT2VSgtFgDCgYjSp1RjnDl6CTRS2PLDFqbGIwtJU8xEmgbGJUiWrK9nu9BxhRfiIkMgypnFYjFTdOcaJ8kQ04vY6QOUCHlOECFbHxRwCetTEZ7LjDqvz4Q52wiDU6j8GpagTB3sCPCOpGON/DueUmAg0rUVz9o6vMnHa2sivdyhwdoU1RLMJiI8447feA3faCM79/v03fb84uiCXAiEs44bfeI3c+n5wSTjs7dalu7nT6UgoCZAiCk87O3mrHdzpx6QXbmm/3K7v/AJflDoCdBRBeeaHb7gO6cOv5QUyedrbpS53ThX61hUBNgohvPOO33lG7lXh584LtjXf79N3h8v5wwHJ1uVDddWHJlowI8MKRWax3LRZZsqXNlhnFBfvoK9dkxInbYUX8SzUN3lXDyivMrMEXWBx448wORhPSGlbMLZfh1aBiJ1kc8EWa15ugvIBXzjdauWSXZ1AFGm5M+YB4qnID5uMRp9kvCl+h4GlPeIllmtLYg5jMcx0hR2Rl5R/hp59kVqtxMUdskUORi2sduU0FRj7xH0jOUPdqCc6DMV4Hl+caQdsiV1opXUjwh+oeW9cJi7atQE7I4HgaCh5iKbTGmJqVS4qH+c9MfyhyVPKqvazF7WgNwCjLU0GIJrh0i5YmlY4zsupujajtAQiEVNcABStYxGmfiLKkky7LL7VgadoxpLPhxP0hPxG0xaXRJakJZiKNdwvMMw3SlCBlnnSOfSLPU0A8458ONQ2vTfJNz0/C30nrlbbQatN7Nfkli6o68ST1rCdA6yTrMwImOyg4ozXlI44HLxEVMxxUgZDM84j3+Maszo71q5rMlrQmWSGWl5G3lrkcMx1izEzpXnHC9XtLvZ5qzEzGY4MvFT4/hHadGaSSZKWYuIcAjwMQ7XiHr+lvInAiohc2cQtYrbNaKZ4QuZaL2AhOFelKSa0H2tYs0YgCKpaAxLlWkUpWIcKVhFi5rEYxAmTgWvHMRLtGK1r+cQFlw4a2Eh8W48Fg4bDCBGnJfDL9vpzBdTxLs/b2hyjPuKPasUeg7CJs+4cgY6R8Rdp5UkDKpH0jPaE1eaXNvcM6xxqb3Z6Esa1Rf2aSlnIC72FI6IHNDVmrsd3wyjHWSUDOViSM8sT5dY2Mwna3+7l90bYfLMM/tBu+e028vd9vCCL47zb/AMvt4dYDnPf3l/Q6QxabUssEu5QX82IUU8T3Y2MR1XxG0283d9vDrBS33dps27ufjhhEGz6akOwCzqm8e8MfyidLO7jMzb9H7oVhQSPu7Tbrd3PqcMDCb+G8258vvln0g0J2cZm63D69YTU0zmbnL9bUMAPMwbafcXu++WfSBNfe2m7ndrTwwxgnY0OMzcXh9P3oOaTtYzO5kPp98ABTHxbabfXu+2WXWE9pjvNvkbvTLw6wp2NTjM314fT92E3sc5m+eH62YAClTMV2mO03dpXoeQhvTKUAmDeBVf4gxpQ+Zzhcomq4zN58x9enKIWuFqEqyvMNaKVJpnQMK08oTGvSIZquoZSCDUZ8RgR4xI+yB1qRSnGsYiRaDYpBZiT2zq0sHABWoL2PzVr5Rt7JpGWqitaHoSMoxhI6Zx1sz9plm8CxK0rgd3PeHT/WF9k8w1Ey5NGArjUcKnj4xM0kygbJBWo2WBu+R4eER5dslgYyyvKhBHlTKJ5yjK1pijjTVN2v+ogWzR893BmgC73gAQ3p98Ucu7ZdIq85iJbghdkv+0GIHGhNMD0jaytIilK+0Z7WqUHl3krfQ318VxpjzFR5xcvyZyknXglghGLV+jGkik9ZiTFwYk8qY7JHUZ/oxgLapkBwwoy4D7iOhzjYTbQ8yjDAU/WecVGs+jWnyqpRnXrSq8VI5jP1h48rd2qMHH+IwythTixxh5BU05Q7K0VNzoMB8wiZI0TMCkkCp6iNUIiIaUjqvw2td+x3OMqY6+Ro4/zH0jmraLmYYD1EavUC1PZ5ry5gHZzaY1Gy4GHkakekXB0zPLG4nR3h+yjLCIhtK/oQqz2sYi9Tyh5f8dGWDUtki1zMfDCGS0IeYMca+UNi0jzjho7CU1pO6BXAGC7fCvtCvtaU6+EQJs9bxplHTir/ABIy2o2h0sTxMCGRaFgR1VE4f3J2sViWYUmEUZQaGK+xbQqIvbRMDrcOVKRTSLB2NaHCPIkvh7yehVrYKsaqzsWQGj4hDn0GUYq0kzHVBjU5CNTpHSiWZbuTFQBU1oABGuJ0mzDMraRG1j032JMuVV5rY0qbqdSeAjnNvtBeZV3LtXF2yHRBkq+5i10pathiMWfFjxPIfl5RkZ8wilc8SfaIcnJ7FSRtNV7NLDVO02ZJxFfCNbL0gVIrW6OAwzjC6iS3mMzGt2v4xqdOSz2ZoGNcLq4E+J4CJi3F2a8U0aOzsGClb5F1sbw9+sC7hlM3OY9P4usZrVO03UuzAQcRS8aeVc+GPSNDLIYbIrRKHbyPy+PWOyE1I5ZwcWKmKaNhM3F4j0GOcHNU7WD9zIj2++EzJeDbB3F7+fTp4wxbrTLS9fKrW5SswLWnLlSKIJDg1OD768R7dITdNRg++eI9f4ekNy5ivUpRhfU1WYCPHDLwhYTEbPfJ3/f8oACkqapg+b5ke/TlFT8Q2A0fOJFRQVHMVGEWslMU2aYv360/GKj4j/8Ax8/wH1EDArdaNE2aeod2dqhSqoDRQAKUIGUVSTwguy1nEAbN76VNIy+rWssxZYkMxuCoQ/KCa3T0qTEzsJhY1ZyeROzTnhHJxaZ2c04/7OmWbRgNnWYWarIGGyLhLG6EvE71cxSFLquqTBfNV/aBgAVoRLZgQK7QqM8MorrHpsGSkppbFuzVVqZTXTmHBXbXmAfWJbaYmhg7IgIJvG5S8StDfPUHIUjo42cvOiMNGSilnEuYb8ztqEoy3yhNMC2ziAvWtYKdopQKO2IBZqLtA9kswpiaHepDb25ayb4F2U5dLgAcG9eugk0u1jLab1lnB5oAC9ozsTnhMFDTyoPKIcPhUcn0ftejZYZpUt3qFlTKXAQFmsi3RRqs47QdOETZGrgXJ3pR2ugIz1QqpACsQDtg0JqADhzyEnTE1HvqwvXZaVoDsyyrLn1lrXnjFnYNaXUFWAVbpVLkuWQlWRjsPg9bgzNRWLUUiW9kvSOqKK+DlVc0UnslWW1xWbtLzggVelFqRQ8qGBPscuXKEyjTQ6gBtns1ZkvYMrEhlNRdcAmhMWEvWITiZVxFqKy2ZEN2YFAMwKNlSSK3RURnW0mzS+zogBu3iqBWe4CFvEZ0qfHjWGhEdof0ct6cg5sv1ERzwiw1cl1tIPK8fan3wxPw2bQqQMa8oQYVLekaS8MY+koiGWlAYiDRyYam1OFcIwSr06VsatekZaGjH0xhj7ejnZNPHCCtVhQYkREnKDkKRKn+xUsdoshBRBlWtgAOUCNexmPUi0/pK65VsCDQgwi36XFM4Tpmym2hJ9moXbBhWn6MMWXUa1TP6x1QeN4xzvG7o7FlVbLLUhBNnMzCoC/WM18QLeftjpXBcAPU19gI6Zq3oBLIhAYsxzYxyn4q2MyrbMfhMUMp9Aw9aw5RqKRly5Ssp7DpYk4mg65DrFi+i3mSw8tCVYEgml5gOIFa0zyjEtPph+iY7JoUkWWSGoHupXGl4BQLoP8A2r7xm9I1hHkwtTC6qFZbo8I0881FIrpbXaKaE0qCKA4UqD6xJ7WJTNaopNNWjsyhrdIYY4cQRl4VjQaoyUezh6MWcuGL1vNieHAUphGb0vK7RlxIoytUZgjiIv8AVS1EFpTZbysWYsx4jaJyAjXE1yIzpuJXa4aYKuLLZwO1cKrN8oOSjr1jPW3VK7t2iaZjnhU/U4mE2tnGlZvPtMPCgI9qQvXDTFxhRgDgMQWJPQcBBlm/EZYoKrZVydFiS9+U8xGBrUNhUcxkfOOmau2tLRJV7oDhjeA4PxI8Qa+ccvtE6ZMlAg5mlRh/pGn+F9qI7WW4K3rpW81b1Kg0rxyicE3dNjzRVWkbtbMgIoMq06VzjPfEk/8At87wX6xpCYz2vkgzLFMlrS8xUCuWJEdbOY4doo7cbrSFuC2RGpRlIUuATs4kYDjUgVxwAwzrDsHw9tKtUtL9TGqm6pzHszySVBYYGuTDEeVYSjfo7rwwMjW8owYTFqFVVBv0W7kQARjh5xNn67zHW4ZqgGmQYnhhtVriAccesYnSOi3lWgyZiFHDAEH69RTGsPy7LVoaiJmjbWM8ZoPiv4CG7Vp1XAVmTPOjVjNumMNsIdAXrW+UO+Pf8ISLfL+ce8Z60DGGg8TQzUG3y8NsV84QNIS/nHvGbLYiBMOXjABqBpGUcb49/wAI0uo6iYZkxNoCi16naOfgPWOaKaV5GOq/DWyXLHe/vHdvIUQf5D6xcI2zPLKol+ZTcoSZR5RLJhBMb8EcnYxsKR+hEW1zHGKitPP6RJ7U5UhA0gskMzCuQA5nKOLKpRvWj0MElJpWVOkrc4RTShbhyiH9oJBJzHQiD01pRu1aqiigUoagjj5xHteklZKjlHNyZ2OC+ilt60z+sCIcrR19Q16lQMPKBF85fCOqP0a1K07MlzOzALKRkOn3x2LR7lkButuEYkqacqH6xwLVq2mVaJb8nWvhWh9o7/JoQpCpTsz3vbw6x2UcjZIKYHZO4O97fnFDr1oJLTZpl4XXlqHRywwoMVPQjD0i7SXXC6mKAbx9PDrFBrPpQorCWBwDEY1pwx4RlkkkqZUU2zgFoFD1rXyjpWqenxMkhGFSuBBiusK2ZDaO3Qss4AAjeSjhzd4CpA9I2nw+0NYZwmhJV5a4MxN8A8K8MoyrktGsZOLssNG2eXS8qgEjPjSE243cot7Xof7ONmpTnxXofxigtW+anClRGdVpnQpXtFZabQwxOEW2gtDzmYTZwKqAWRK3WbkW+UQnVYJMnG8t98bgO6o+bxjV/Z2y7NdwjM5/LllG2PGvTDLlfhjdNWVft6zFqrqiEioIYBfXAYVhnTKSWSt0VrUniTGk0tou8b37NHCBQTjjyjG6W/Zu0uaKMuB69RGObHNOzTDODVIjWy1TFkogWWss1IJIvXq8uVIe0PNvT7OFzDqcPf2rFFapI4AtwqXYADlSNBqTY6TA4ChUqMT3iMl5kCJxxTkqKySqLNvJwKbIGL9+tPxin+IlrZLDMZDRgVIPI1iVLmCqYS83yOOfD74o/iJNrYZg6r9Y72cJzdNc7d/ft6CHl1zt/wDft6L+EUtgl1aNZYdGqRlEq2MorVb51omCZPa+yqQGIAIGOGGeZhVlXBj0pFprHJWVLFM2NPIfoRXrLuywOJxjWKJZWThjEcxItRiLWJYCbWmERaxPmDCINKGkSxoTBu2EG6QmYtKQhi2PAYn9YR6G0NoISpEqUGGxLUEcjTa96xwnVKydtbbMhyM2XerlRTePsDHpZp8oV20x6iHGTXhMoqXpTNo9Qt4uLvOCbR6hQxfA5GLP7RIApfSnKoiVZZcuYLwKsi8sRXlF85f0nqh8KRdDXmugknPL74btWgMCMXZbpK04feY1gtCi7QYE0hiyBmnu1dig9QSPuMTJuSplQioPkkcd02bOJhxLHHZpl0inlT6nCgGXlE3W2hnzqDaWYwPrgYY1b0W1onKuSjac8lH45eccfHdI7XJ+s6Nq1omtmlFsyCeGRY09qQIuO0C0UUAAHHpAjtWjkZ52s7UNY9A6GmVkyf6ssZVP105xxrR+gEetZpSilt2oNOGGXAeJAjpV1xKlyTOQBAAxqFJANCTUjZrhX6Qm/wCICj1l1ntCmkugG7gbooOXH3jHWnTrzKiYSTnQkivnGt0nqyZrhhNxAOAoQMaKDQml7MdKkVjP6W1VuVcvkFNKEFgWKVAIxWo3uIIIzhyjDwhSkU1tnkoGRiyDAjIqevONN8NtajYpxv1MlxR6CpHJhzpy5GMTPPYzSoNRhWvEERNkzRSqxzuPF6N07R6hs9tlzkDKQyMKg5hgYy2surzXb0nGmacQON38I5xqHrq1lYS5pJkMcRibhObL94ja6wfFKyST2comc5wLXWEuX1YkAt4LFtKSJUnF6I2qE8S7U6tQBlCrWoN4HEV50xp0MazWcT+wZrMV7VcQriqvzXMUPI1ir0ZKlzUFpDJaHJDBpZAWo7oUZn+LGNDaJgCbVBUY1IwPKHBOOgm1I5FobXrs5l+0Sb7ISCoZlKN4NWtDXCK7WLWKXbJrOtVrTA4MCM/ERD+INhaTammgbEw0P8QH3rT0MZBZtGr5xrN81TMo/o7RpkZvmwjX6oXxKcqcyCo8MCRGL1aWXPZhPmNLUCt1Vqz9AeFPvjZStNS5TKsmWSiihvGhw5Uhfj4afJlZstqkaOyW8OLxVcCRgKUiBrTZGtFlmLLGOYHMDl1iHKtCmZfTBWF6nLnGg0TJMxRTEco6ZwjWzCLd6OKaPFGxjXWCbhGrm/DdHnPMLXQxqFGQ5+9YnS9QpYydo4O2KdHV1tnPNPKGeWTuqCaczX8opLdbLxjqmkfh2JtKTStK8opJ3wlY5Tz6CK74i6mcyebWEIKCOjn4RzeE4ekN/wCye0cJq+n5wu6I+uRgJbVB6RFmCsdFPwntOIExPQ/jAX4R2k/2qeh/GF3RDrkc5VcIE8bMdJT4SWj+9T0/OHf9kM0g1nL/AC/nB2xH1yOf6vy/2l75R7nD8Yv2mHmfWNjo74VPKWnbAk5mkTh8M+c4+gie2IdbOdM8d11Nswk2KSlM1DN1LCv3xg7f8NZgFZc0N0IjoNmQrJlCm6qhvEACLhJSJcWhy+FpU4IWJ8OEZyXa5kxVKzWQGaQ1MMDiIstIT7yzKE4rSmeMV+gLObjq1RtAiopkI0BeFJpvVBpoZwwE3i3zAHM9aRXpotlFyVVQc6E40wFTxjoT1MrqRTLzhEmwAVPGg4QuKux8nVGFGhmGBZieJqYEbT7HAi6RNnApem5gFBQVABzxAIOOPMA+USLTrhaxT9q/A775jLvQcCIfghuVrra1p+0Y55s5zxPe4mHhrY83+tBYkAVvNkMQMTlWBAgT2Mb0joOZNlm0SgWXvAlVIpTKpxirs0274cYKBCT5NpjkqpolM+ZGI5Q1aGvZE+B/GDgRMAkHofS8+yTBNs8xpbcaZMOTrkw8Y1lk1k0ppVvsavKImghhclooTvEkiuHTGBAjSXhMfTQnU6Stm7B7RPmphtbAVGU0/ZKyllUY4VxERW+FdnBAe2TBWlAJKmtet7pAgRydkvp2vFHWhm06q2axyJs1HmzJsoFrzUVeV24vAjDEwzYlSaiPLrRxkeFMCPWsCBHZ+JJyuzk/KgotUXtksfaOstcKi764R0mzWRZShVGQgQIX5knpCwJVYuATAgRwHSAwZMFAgAMQQOMCBAACYNTAgQgAIOsFAgGHWDECBDASYbg4EIRDmygK0FK4wwqwIEL1lLwkSlhxjhBwI7YLRhMjGbBwIEamZ//Z"/>
          <p:cNvSpPr>
            <a:spLocks noChangeAspect="1" noChangeArrowheads="1"/>
          </p:cNvSpPr>
          <p:nvPr/>
        </p:nvSpPr>
        <p:spPr bwMode="auto">
          <a:xfrm>
            <a:off x="155575" y="-1538288"/>
            <a:ext cx="481965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6" name="Picture 10" descr="http://cache1.asset-cache.net/gc/78555891-school-girl-reading-to-other-pupils-gettyimages.jpg?v=1&amp;c=IWSAsset&amp;k=2&amp;d=UOE1xnsqj7Q6pOibSgeaCvnWBqzadNERYOYRS0i%2Fy9RYLdt%2FWwWBetQQPQVY%2FE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17" y="1196752"/>
            <a:ext cx="7284293" cy="48657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31750"/>
          </a:effectLst>
        </p:spPr>
      </p:pic>
      <p:sp>
        <p:nvSpPr>
          <p:cNvPr id="6" name="TextBox 5"/>
          <p:cNvSpPr txBox="1"/>
          <p:nvPr/>
        </p:nvSpPr>
        <p:spPr>
          <a:xfrm>
            <a:off x="307975" y="476672"/>
            <a:ext cx="8312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Help someone with their reading, school or homework</a:t>
            </a:r>
          </a:p>
        </p:txBody>
      </p:sp>
    </p:spTree>
    <p:extLst>
      <p:ext uri="{BB962C8B-B14F-4D97-AF65-F5344CB8AC3E}">
        <p14:creationId xmlns:p14="http://schemas.microsoft.com/office/powerpoint/2010/main" val="57276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encrypted-tbn3.gstatic.com/images?q=tbn:ANd9GcTY9UfHYDl1FBhuaHyQuKsBpFwLYQJtlynx9iNM9dMN9XhfiKr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20162"/>
            <a:ext cx="6793706" cy="5037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Left"/>
            <a:lightRig rig="threePt" dir="t"/>
          </a:scene3d>
        </p:spPr>
      </p:pic>
      <p:sp>
        <p:nvSpPr>
          <p:cNvPr id="2" name="TextBox 1"/>
          <p:cNvSpPr txBox="1"/>
          <p:nvPr/>
        </p:nvSpPr>
        <p:spPr>
          <a:xfrm>
            <a:off x="539552" y="548680"/>
            <a:ext cx="849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Lending equipment to someone  who needs it </a:t>
            </a:r>
          </a:p>
        </p:txBody>
      </p:sp>
    </p:spTree>
    <p:extLst>
      <p:ext uri="{BB962C8B-B14F-4D97-AF65-F5344CB8AC3E}">
        <p14:creationId xmlns:p14="http://schemas.microsoft.com/office/powerpoint/2010/main" val="2759277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xQTEhUTExQWFRQXFxwaGBgYFxocHBgbGhcaIBocGiAbHSggGBolIB0aIjEhJSkrLi4uFx8zODMsNygtLisBCgoKDg0OGxAQGywkICQ0LCwsLCwsLCwsLCwsLCwsLDQsLCwsLCwsLCwsLCwsLCwsLCwsLCwsLCwsLCwsLCwsLP/AABEIALcBEwMBIgACEQEDEQH/xAAbAAABBQEBAAAAAAAAAAAAAAAEAAIDBQYBB//EAD4QAAECBQIEAwcDAwMCBwEAAAECEQADEiExBEEFIlFhMnGBBhNCkaGx8FLB0SPh8QcUYnKSFjM0Q4KDohX/xAAZAQACAwEAAAAAAAAAAAAAAAABAgADBAX/xAApEQACAgICAQQBBAMBAAAAAAAAAQIRAyESMUEEE1FhcSIyQoEUkbEF/9oADAMBAAIRAxEAPwCVKinlID56hyXwck3+nWM3xrhhSTNSlknIBwbfLMaFZIzb9IyBYdvy1nvEQc1BYDYCcB8P3G/36RyIT4ytEsxS1OH36dYtOH6uYsIlrWeXwCxBFzY5CsBxse0Q8T4eqSpwDSSWJ+3doBrPiBYi/kRHQ1kiBo2soKAKQQVdVeTXaI2UVXSL+IuOo9bxBwnXicgbKFlDpY3xjHyix94MsDSAMDpbZjaOc48XTWyM5OUUOwBdsncXsD227COCYsCz5yet28/tmBp+qAIOC5cAOQBu+XuDh/OGyNSFHe98Es1g/wCne/aAlJg2yZWtHKlw7kAO72u3k4ON4M08wkA2fGfztA4GTuXawLtvlwCOts+cOlzk2qbJLbuwB82tBaSQ8bCa01B3dvR/L+zxCtbqqu197N3swt94ctYY2BOAO4bZrehs/aKD2u43TpqUulSzQUnLFIKjuWa1/wBUFJzdIPZGniXvZhAV/TBYHDjr27bxpdHLASCkBI/URc+W/wB48u4bqyFAXPlYD1jYafiKqXUqlhsHAHdSv2jVLFXRqxzSVItON6s+BKnJGEi/53YRlZWrWZgSgqUXAJqLBz2Z9/lBkziFQISCAqz/ABKHQuLP02Bu5Zny5qJKHs/wgbqLOfJmD94nGhrO6+vUrpLBEpLqX26DuTjzim4pKCpnu5dky0MVEeIvfPc/SC9VxdIMtCg9JDtZ7YLZb9o5P4+hCQhEtKnSHfLs5bqHixylKXJitqqItGiVIQpVSVM6uU8zMLHcfnpccKdSApfiXzK7Pt5AMPSMTNnomTACKEu6zfAyB/Ybx6DwZQUXwkB+zD9m+kdL0MFG5M5vrJ3UUGy0BIdQvsPz8+gImoUDkny/z+B7QfqFC/X7ZitnTADj8/aOgvlmG/CIVyjlKz6wNOUQRWgH/kMwSvWgbB/nEadRVuG/OsHRFZGhCFhgQex69SHF+4Y+eIrOJ+zZ8Uoscs/2Iz9+0WczRIVdPKeoho96izhSe7f4hJQT8FkZszK9UW93qEm2FCxH7KESr0iaSQxR+ofSrp9o06pUueKVhj3/AJ3++bnEU2p4FNkmqSpx+k7/AD/eK3Br7/6OpL8AGn0c1CFe7UgPlTspugfEUepSxuXVvd4s9TphMsl5UzdJsk+X6T9PKKxenILGxGXa31jPk/BdAueAaKn+ssoQAOUrIz1vtF4pYIAsu9yFKSL0/CkUnfJ+pjICQuapKQqs2AH27AecaBegmyglJSosACUmwx5fR8Q8JapISUd22aP2VP8AXYBL0LuMBykZPmIuZeo5lClQmqN/i7AuCbHP8RmfY2aK5qzdCEkXJuCS7032GO0cne0IQtRkDnLgElwl8nF4r9xLI2H13p5z9FHGlbcrLriHtMiTMVKpKqbOOrX+Rt6RyMWpTlyXJyTvCip+pnejPH/yfTqKTVs26tQqp7WTvkGkdNr3iSVOS4S/iwSpwHsB9X9YSOHOok7ttcMRZz+CHoQkOU2IDADGOjZs1xaOEqOikQ6jTVJoUqvlAFqSM4Dn7mMtq9IZaiCD5GNaokguaRU9rEO2bHOGcRX8RlhYofnDtZrM5B9SBiNGPJxf0FlFInFCgtLizN1G4jTafUVpBDkNYudhjDg/frGXUCksq3nE3CeJmTMbKFb9D1i/Nj5rku0L0zW6cbqUq9hdQybb3Lm9t82iVRBtYKOC759e0RJVYObNYgdms28c0+iFJDkh2IJZ7B+wOPmY57lYwXLwXIBHpuWx9u8BrQgWYgvfarGxwLxElCyqkVUuOYm5DmzHpbpBGrTYggq9QxNQz07237RLfYX8g0yQSHDDLl/CW6Dp1vntGK9vlKC5SCqoiXU7n4lEP8kjHSN1qVJQDcMwcpc/l38/pGB9ukPPQsOykWfdlHHzi700rn0DZS6U0jxMYJXrSSxLgX/gd4rJ1jCSto6FDJl5L125O1hsPzJ6+sdm8QcgnOfIB2f7+cUnvIK4fpVTZgQN8noNz+0LS7GTb0iYlUwFhepwRsP5iKek9S/TY+X8RsjowAwYMLNAWq4KFJbB2PeAsisMsbSMsmQVJNLVJBLdR8Tdwzt0eNz7Mzv6SV1JACA5e3LY/QN8oxM6WqWtjZQ/AR1EWvCeJ+7kzESwAVOprcqmAJAIIoVa2xSMjG7HNRdmLJG1RotZxhILu47fl45K16Jo5CHjDTdQX5t+gZ/SEmZukt5GL/8AIdlXsKjQcQmKqYggCAzqmwYg0fFT4JvMnYnIh2q0wynERz5bQyjWmGSeKqBYm0Wcni79DGTaEJhGDAWaSI8aZtkT0q3Y+cEyJqhY3B/Pzz9Yw8rWqEWGn4ivYue8WxzJ9lbxNdGk1Ohlzdv5H8/mYoOMcEUU9W8Kt/8ApV2+0GSeIzB8I9DB0jiIV2V0/PEO3y6Q0uMuwLlHopuFcH9zStSz7wjlCGs9rEhir87wfxSasAksQBYinN2wbm/6RBeh1QmVpCQaSxAZwew/T5RWceN2s6izkEFv+T9BkwjUYx0MuTex/CNWJMgqLAqexuTcC3qCfWK6rfc/U7/WGz9VUAhLhA6nLWBPpHEdo5kpW7OjJ6UfgkhR0S4UIKegVNSkBt1F73AO3YZ7R1S3qCTzXv8ATIwWa3Z7QPMS7qBN7Hc74xdiTEU2eLhSixNgcioj1pFnbrnpyuDfQrQROSagCoAN4W6XSfIUk/LEPkI2CWLEsPIvZmDnp03gaVJWVOSCAVMWDgPhwf8AqbYWeI/dTCslbBADEuSHuTm74Y/W15v5FsG43okqTVLu2Q2wdz6ft86AyqhSY2WC5ubsbi3ew3ij4tpGNSRbcdPlZv8AEafT598WEl4FrmAkzC9uVR6O7eYi7mrLBjlW1yXsMlrPGMmJs6bEX8j1EaX2f16Zqb+NNlN5EJUO1/m0T1OJfvQUWEpahcl1AeNg5ztcE4vaIdQsrJZJwBn7C79fUx2XPSg0l7ebgHpf6k/KIyp2pH2ZRfa/UxjbZHMJlLCQOUVbO+4vdiLeRxFH7XcH9/LFKnmS/CHd3Zx08sCLVUxiUlJBKbZ3Djo9r/4gEIyVHmYh2I2AztjJ6v0hoSlF8iOZ5lq5KgWIY9IHYx6NrfZ//cTA3ItQDB7Y7gfLpvFP/wCGluUu+7U7O2I6Ec8WtjKmZQR6D7Ga6TKlCiRLM4j+pMmism5pCQeVCQG7neK3ScFlpBKts2xFtouGoSXSSXy7fxBnNNUX404uyxXPVMDzESansqUgJ+3rYxDqCwgpKGgXUySshKb+X1iseUmyj4/o00qrcrAOMpITUR3tn1aMghe4yI1vtKZgVNKQozDOqFndyX9G+8ZLWyqVm1PYYB3Afb+Y6XHjCNfBzlJyk7HqL49R17j+IhFPkfNocJyGDhT74Z+14tuF8AOrSVy1JlkEp5yedQDsKQeZiPN4SUklsdKwA6cBLlecB36u7Xy0N02pUBc2eL8f6fawGypf/eofdMc/8DazBMtu6rWfonz9IVZY9ph4N+CoWQbwxMt4stT7K6qSlS5gQJacmtvk4v0tEfCuIykZHNsSMeXTzi+E4zfZXOLiMl8LmHCFfL+YIRwmePgPzi50vG0m5Yd4NHH5IysRqUMfyZ3OfwVeh4FPWRU6RFrquHS5Et8qG74is4n7Xq8Mm/8AyjLcQ1y5jFUytR7+EfZ4EssIdbCoTl3ouPZjVEq1EwlXMxZIBZypjScgW+RiDWagrXU+PT6beUByJtKCAzn9vLziaagBRANQBsevc9oyzn+jiaIx/VZNKSPwQ+ZMawzHEppHeIkXVGYuDCPz0hQ1a7woBDeTTfZmOAbMk74HWHaRQId3LkAgF7Fg/Sz9ob/tCtioUlKi4csRs9JxgsXZvk9EjAdLNlxZmdObl+2x845YrCpgCS5SDY7MACc9usDTJlJIPIlu56OwDu35gxKgWAd3tZQyOg32MSpSQkubjDgXYkMX3xCXY3AFlTmsE5HMDfIDemYZqadry2pJfAKnA89/W0FTplSLXUzgtdwzU9ji3Ru8Vs2clVLt4iQCPPA2L/K0BISXwUfEtOZSyMpOD+x79RA0uepChMRYjpv1EaLX6tExBSwYXTubA4YMMOR0aKGdJMslCg0dHDk5KmE0MvUpmISpGXuVKc3GPQpx/wAnvs2RKN5qilQQUukmkq5ASU9Q7Z6npak4Xqvcqv8A+Wc9jsrz/Z4v5agrlcqLPY3Dl+VtnIYt8ntmyY/beuhWh0zT1hSSGFgWUS/S+xHL5OfSWdpUUi9PIXOLjHa5f1hsuoi4Yj4twxchrXtnZ2iGbOBcFQDEAqdmJwGO2P7xUFrQWVFKhSaiNwq4dJwTYG4ybWwLwOZSFGpakqmVEXJNDYJuQXP8QyoKc3KgAGBsGySBa77f8YbMVSpT1GxODnKanFgQzdrwFfQGSy5ZWqtK7hJIINi6nG4Cib79/Mjh+kqTWsJKiNnBLizh79HZ4g0k5RDkAB2IqAY5KbXPfDfeeVrKCHqIGGIGTzDvkdYfHJoaD4hiNOgYSFP8vR/zaJVygSkkkUjoPF5Waz4/xXIUKylarnd8gZqBFKUsB2uYN1E5PulMpPKhdNwRYFmOSdvviNEHZbytWYzizq5wWWokgnFRux7H9jGN4tqlKU0yWELHYgkd3sR0Ii44yiaAopWSm1Seg6jtFIvWTGprUzMznHTyjs5X/How415AWj1v/T3SoRpJZUUVTCpbFrOQBksCyRsciPL9BoVzpgloaovmwDDJj1bhyUAS5bgpQEhLEVWTcMzPbI5s9DHP9RKlRrgvJa6qZMNbilQ8JqTu7C5+VuvnEaFhDk3c5quh+mQv6bQQNPV42tsLAW3bxF3/ALRImUmkltn7/wCYqw+nt2+h39GY47pzqVJlgf0b1DBe1Jttk3Ju0YLjXBladYBwcfx+d49e0iqgWQpP6qh5OARY+h3il9t9Kk6dRsk25jiyqj3wD/3RuhGMdCTVqzy5SIZRE01wSGYjr+Xh8pHzgyaRUk2RJlE9h9T/ABD0SA9kvBKZfWJKfl0irkyziNezBIF3Jh0pF+33jjw92HeA22FJIU5bmO6dN3iFIeCHYGAQiVMvCiGFEIemzpoYhlkkdGSl7ul97dDEcvTpMwKXWkJFKbcpDAkskFuhOLQdK1CfeKHR7A2c79h8hA2qKnQlISoEGp3ezMBsouHYi4Ec6LXQUxmo1coM5pSCbu1wXpJVe5BDefnEkyZV4QKfiIHLYghiCxc1O3QPAi9OqYlKm92tJLVgXDkGzMKrkl9gO8TmQAqiyUtYZDkb3az7PnaGaSC34OJnqKiEkFs45bP0s/y+0DrdXNUeUkhVQITdhZLqIdw3bESz3qNglRccyC4AIZwwLGwDn9oZ/swyBKKkguAuURYKLk0klnxcFsWa89vyLwZBK01aapSFBbgFjU4sKgWBSWA2Z/SG8Y036gxLAKqLE/pv8Xy8J3MXOnkNSo0oKCRnwi7OE2Kjv0ue8MnLUAoGYVBRApKizAG3qwvYPtZgbp2FoyJsGP8AiCeE6v3aikmwSSH3AvT6N6s0F8V0YIqSwLcybW8gMxTe7JDfIxoTWWFCGrlzDMJo5VKAILPYAhgALWuPI+rTSVg7KLOUh3Yg3vdwWvb0gTg2oUpwCAtKbhvkpPTOOvnBs7TrSkEPWS6SXLtuw7WbsfOMUouLphbZxKrmzUgmxJcmwcZYXuXgfUKSFJpUSQCpNINyXDdfXfqSBBQkhK+dJQQQwI5TUNz0cGBpU1SVFKQoJQCkMdlPdIOGFn2t3aJUK0wkLQE2SpR6kAguNj0fc5iOTMAISPC3hSbh1OwYOAzjyboYI1E0EoJDMkYvVkOTU98uMvA6NSSVkgVMA6iW25sXYbHYZgWSyJC65imdAA8L3DFyCXF3GLteCZCQqXNXzeFVyQamS1Qbrm9/LEdnl/CDlwU3LsM/ww84dqpCkylBSjYFTEYBtSxAbIzcerxdjb5JfgbdMwmu4wH8JBBZ+oiPhfDpWplzqXTPSakpfloYfu79OWBNbNQzKBfqI13s1/p3rTqNMuWqUZalJK5kqYFUSyxVUCA9nFnDt5x18029WJgilurXkoPYvSTBrKChQJSpCnBFJLG/y+sbTW8HmaYJEuYedVItcqL2A/No9a4nw8pZMiTLKQBYkJvd274vFDxLiC9MmtemRLLkJUpSCX3ppKjGadU7Rpxx5avXwZ0rMtBSS6gk3xzNfsGvBYAKCOoMZ3iGomT1EtRUfxosvZ+VNTWFpaWDyqJ5l2YkhrBxY5N+0NjbrrRJpLSC52oTKlA4HhH56R5txz2pVOR7tDUkklRHewAPYB3y5i59veLlCv8AbJHwuonotJDDoaTn/lGJRLgyZW/gZLlROlPSOpTDoQh1wPOG3MdCI4pfSIQRtDV4hKFo4rEQA+TDp6rRyVDJxvEIQvCjrQoJD09ayLpKns/c+YFycsQQGtmGTVKODSoFwSSwJwO1jAapyhzUlQCxklySrYggAJH2Ls8SS5oCRkcxDnLk97gEh7uMXcsOU06FD1yAVgqepLBxkgi7g3VEWokhZQclyBSQG8Jvlzbs/rCkFVOwJORe+WD9d/vE80ISu5cjBIJIAcKAUzj02ES2MlY7Sab3aS1Knc3FdnYHmVbBe1rQ3XaV3AVddrAOlSgz4s3bfMBzdQuzEEYIDp65cVBIZiM/WHT5hYFJypi4FgOhqvkMG33tDcpDWSollikElOQFAuovnpTYjraBJ6ZpcywaQxpmHl+JiCkkpu22/WJkTAGKgXPZgXBNrXcne1/mTpk0tykEH9ILb22J7+UHl8hWwebZRBoBYuweohyWOb7Dd3ciKHWSQf6iAAhRLM/XAe7ecanVThNSUpIC2JCnAZwbixFV+mx3iuk6StNNS1skklklQAIZ7C1j0udoeE+LsWSd2ZwrY1Cyh3yDnF40WhniYAxISQQwJKk9d/K3r2il4roTKW2xuC2R1hnDtUZSwoHle7NboR+bxflh7kbXYpo5pUoismYXYkl2YOW3f19Y4J4SQBlQdYapgb2bPl5dYamctKLrKkEOqzu722O+1uYYaAkpqSoixayR4vMEbjo5qIjE0B2tlpOkhKUFqQtiApW7Eqe2AGYKx2tAKdUmYoCgBRSaLfpUoKvgWa332UprCog0B6svVZ7uA49fpEY5VVrUQEhkqJeoqWohLh8Apdr+thONi+bDdO/vAbMtzy5yGKicgAEAM7GFreYKTU1SVd0glNqdwHD+htEQIUvBsAAoFiCU7MXFiQ7ZaEjTAkIpYkpSkkliVFs5/M5gwdTX9Bf0YPWaJaCRMTy/qSXHzj2f/TXh/wDteHyik807+so9Qv8A8seVLFupJ3jz/hnsvqJ+s9woKlywp5insU9E9SR8gHbY+1KlhgEhkgAAdAAwEduTT6ESa0xidaslyS1R+gEU/tlNdKAQCEne7EjN/IxfokupI6X8t/7QBxbSjlUoPzOnzAP8wpZG7MvoOGFwtf8A8U+e5/N4s5gYNuYvODaNyZq7hOO5/tFPrWM0th4nWkaEjyn/AFHS2uPeWg/Qj9ozqBGn/wBTEka3ylI+6ozaTaEn2UjgIRIhhhphAnVKeOAQ4Jhqzt84IDioS47CUIhByMREYmVhohUYBBsKF+bRyCA9BnKpSUo8PYuxuxcHlDkcrde7S6dwoMCpw5FrfpKnub9Ozs0N0aFO5kBLrYMqygCaTlkhh6/SHzJKpa1OT0LAUoAURkBizgZymObVEWgycrARSl7YDsCzhrnr2c5hiuQc7lDgkG96gUpBNyGvs7ecM10p+dKXvki3Klywd1FwBDtPrAEgEB2HK9uYYA/UD9x5Qmh09gc7SLUkqqSklVgCzkHlU7ORixIN/WCBoVhWSSAGdQzuSSLgpYm4x1w5SamSEKIuSabpOCQOrhm77ZgxA5VKmKZL8oIYpb7gt9s3icr8AUb2U2p09KEoJKzMLsElVICizHKRbxXzsHgrSa4lBTNyfiAUlgeoOzpN7DlJa0KXrFpIIWkKBqDkMEnLjoSBYxPr9eCPClZDMm2CPEd+UNhmqHURYqaDF10CGShSACSq9QUCQaQ6mFyLD4t39IL0uqqAUFBGFPVhypiQ5JyATe5EclmkNUxsFcpJNW46Dq9g/lDNDp0IqTSusmpQWUgmxU1nqILcpe5J3aJpkVWT8Sny9RLErxKCXlkeZuxALG8Y5UkpJBt2jZ+5ASFlD2S4JdxuMt1PTHnFNxnR8oU1JAuDuC1IAa+/+Isx5OLok0DcP1Zp927Isx8tjvvb1i50ktKlIQtApBKgwzVl3tnOHY7s2XljY426xdaLXKLBRBIYF2uHDXUoMNmAyRD5sf8ANf2V2SBApmKQKrFktVdw2cYyQHfEPkyQGJD2ulmY4838xv1EEafWTH5FEOoskJ73BJDklyWFmBMRpmqVWkEBy2C4cuS/793tGT7I0N0qm2UQSWsDTVh/1B7lUT8FQTqQ6VBIU4LApKEAqScMA7Nd8QLL1aAtSKlDCQq7hQ+EtgXb5iLXgSDc3Fmvi5BtfDAfPvDY4cpoik07NVwFLqWv0+f+IuUB1pSLub+n4YruFIaUD1JJ+bftGh4fTSlTcxT9CY7CVKiu7ds5KSzk5MDTAJk5KSOUfn8QZqCxOIyMrUTpetUEc6JwcAmwI8bH4cA+sRlsJU9mk4vqAlDC0Z7QaWsrU/haGca4wgkBSqD+lfKfrnzDiJuGTmlLPU/tANCarR5t/q5piNRLn3pXLpJazpJIxiyvpGJHl8o9f4vqklChMFSTt1P8xi//AOPLUXZj1ForyTSZXwZlg0cIjYaf2alFCzzlThKOYAOxNyR++8TSvZ/ThdAQqY7Xq8LpDmzBXy37uKnnigcWY2XJUrwJKurB2+XrDpPDJqg6UFXkxPyzvG80GhlpBKAlCA5cDIAuanFt8nygiYhKbiilWaQElVw9OHAB8oqfqPhAo82Vp1pJSpCqk2IYuPOGoSSWY/nTrHoesQyStIBGxGWexBAu1vx25p5w5A9SiVZflLhxf9m8OMwP8n6AnujJ6P2fnTDce7T1W4fskM6jFxo/Z2QlSa3mGnmBNKS5IdNJd7pa5d/lcTtQoo50ct6Qou1ze1zswLWfrceSaUi4U4Iu4A7AF2A9X9WhJZ5MDkkDTPZKSS6QhILMDNW4tHYsZeoBAKwat7t6s2+YUD3X8kuIJ71YrQi6QXC7E+G4Lhg9xjP0ElasFwVVO4UKmLMCMi+AfQ5tEkuY4MwJNzWU5Y1bZSH2Udgq4yGaxIQkocJJbnUACgAlzYcwfPT0gVtWTejvEpC6AkAoCgPd1EGsAgqIKcOVAkqv84l0M6ljMsQE2JBO7KDXGMnLekM1k/3YSldSweXqBygskgBsDPexaJJ0yp2J8RAa1nDuCWHhU77DvaVa6DoPlT5ZAKXpUWGKMdWdJqIJuOt7iBdXUk01kqUyhyDw1WBDucG9vO5h09MquhQTVQSwDPuDsCz1eZzaBtHowlExNdVQDUlhSS96tg/XD+UK0iNPwGGW4JCSkLxbJI8YLF/iSDhti0VSeb3jmtKVUkp8Nku5A5iwe+MdYOm6VSyEpWks9AFiHWRUHxerzcvi9ejh6kEpCrEs16UhPMCoqDF7Yc9LEkMkDiPTpQFFU1QpJU93SAALN0YbBzcxYIDHwquAWGxIezAqe/1HaBtZIUpSEuAlwooBKDy5puSBclgfnB8qZMUolC1gJN6kuTYjkqyH5iclgLCI6apjRdE6ZqqHNJLEBNqiwugh8l2Ysb4iDU6opKlSjSUgBVSmKXazKTmwL3w1xYtmEiwZlF3SnCHsxB8RLOrucQ3TFSGSpagohrF3SGLirt1BPcQEkPplNrdNapIZixDuRbLsxB6iB5UwEXYkdRY+YIuIuuL6ayigCpQumkCgA5DHDpFm2zvFNrpVICkEKScF8HdKrBiPLeNWKWqZXKNF3pnWAsVFjsPCS2dgc+h2ggTkoJSEEqdlH9JJJYkWOSPMNu8Z3hPEChRUkt1vn/EaTRpCloyoOlZNOWOQxYF3vfMUZcfF/QYq9Gu4V7I6cBM2cl5pJUed6XJLOGKm7k3eJuIyUBSUy0hKQAAAGGTHn8riurmaxKEqVTWKgdkO6mGGCQbx6gmQDQTkM8acEd2W+pShGiDWrpTSLMG+UXsidRLSMslI+gik1wqLWeDZpCZab8wSAfpGoxIbxXiCZcuZMWWSlJJNyw622im0qAoVS1EgAKQUqumx8JwoEbFxD/aKZM9yaCAosxIcDe43GAbixMVHAkS5aSpAQlSrr92GBO5Z7f5geS5VxAeNyUTpapcxZrqKgpQIZRwA+A1mHUw3hOqEiQiSk/1VWMtZLEgOpSVAFhnt5GOzOKTVTVIQJK0gsf6pCk/9SaFMfWIOJ6uVLsKav0hZFtyyf7ecK5EUaegDXapa1MtITTsFVerxHLVDUGokneEU3AcByA5wHLOe0ZJO3ZqSpbLvh8vkpIepibkeIGwa9TNexFUOVJTLrNVLglqTcszhzyk9gdzAo1ZASXActgsCHNg7AM/5lqtUpJIKU4LqSqkpJAfYHz7Zw8Z1vsr5ExWaSTLrUQ1NnID2AJN8gNs94gVqwJgSoUOaRUkkgpa3N1FOGMHSFoUgOWCSyQq5LYC8nY9cQ/VyFL8JekXYJIb9RvzEHrcPDOKYbtFZNIBKSkG1ikEMq2RYFsny+QIRQE1OoqV4mZwGJe7vuS9yCMQdMlpUhVCRYWpRSohnAIayTblftfJC9yaBT4SxqIYhTb2z57jpmlfDKJJk60pUE+8YKpsHLAthTOKQrBYvfMQaZKipKVUXDO4DJBJyLk3wwPNEKpZlpcmwYhLuWUSBUHJAt1e0MTqUKZk1DxEhnY9HsAyQMXz5Ml8CP7C5lKi5WnpyqBDCwZkNgQorjLf45g7AH9gzwoagWXUiakuqzNa1J2tc26v/ABAvLMUpCFBUzLMTSXJbqqwH1yILVpylC6UKU7FyXLJ3cBxy5Ae5jmmAlh5aUhR3ZyXuXUL3tEddl672O1qFpUnnIACUqAwCLPb1t2xESpSqveHmlhTJe4LiwUMAP8223mlqqNJFwGezubpP/D64gfUAKSQhwmpyEqILgAGk3Dkth7QIyI2xwCzWCGQpwyVUuGLMQQrLB/TERDQG5UohKQLNzdr2rHm1thD9HLUkU8zlR8QLNnJGWO0Ta+ayXSklWFIIL/D3cDGMv815PwJydWjksIBUVKZWSSAAGs46J8s2hidcCSUlaQDcJCrg05qIDNvfxNDkyq0OlL2Cchg11BgcZP8A8cPEE+dSq6anyoXSKgAPK2x/VAUd2BNndUGJWAalikuLByG2w23QgZES6vQKAvNlqSkMohyovdiCTs7i2emIpPEaSFeByxAHNc4Sm7AHs2XMP1GrUgrLMgJLsA6gGa1rP5HOA0Wr8DKkEJQlCFAG4ILAk5e7+RFrt6PC1SlGZhkhqlFTUl3CcPuL5x61vvCUVOSslJSlVg1Qdz6ZJa8CS56y7irHI5Z1G5BZyGILdt4lbDyXkP8AekODQCcAqYixDMzK6Pbq7wSjRJMogyeYgPSLm4ulV7D6l4qpQqT7wKHMWoUgF3HKoguXdha9gd2i5lzFpSBLpTSXUDUQTZ2vc9A9nvDrQUzDzFUrLbFiI0fAZyikpHvAwBBDhKaiM9QWDBw5jKJuoliztbPl+dY2HslqypJlCUpIKTdCuV3ypyHOGvkvFuaT41Q+GEZP9TotNXNRJVLlLSBqFqQgqRchClodKy55f2aPR1EUk5aw848/ky0e994xBUpJUxU9v1MWCXp5b72vG8nr5LXDZ8/OG9LaTsPqJqb1/QJKVzdTtEnFprIPmB8oWglEOo/CD6GAuNTf6XmqN0q8GJJp0yfiBekbBLfno0Z+doEufz8tFsqc4HkPtFfxBJKXG32hKsshkcTMa/Uab3ipS5jKcAg1NjsWe998RnBKT76tPI48BLrY/EsCycM2zwXxThiZc9Uwh0qSSl2pQt3UVDfZs+I2s4i4JoysLU5Wam6Etd0vbJNiz37GAsS4t+X4B7lzSLWTiA+IqUaUoBKlLSA3V3f6RYy9Occw/wDrX/FP1iHjOpOmkiYhNSlFkvtY8xawGcdc3tTjwu7fSNGbJUaXbCF8QSSpIFK61S1FMzHQ0u9O4DFjUepMoQpZKBclINnGAASBgjfuGYR5mvVF6qjUpyru5L/OLLS+0E5LOQsCyQoJISMNjLFn6RTLFvRXGXybfSaRDouSQ5skgEMpqrXuX8wHZotpZKRchKaQlgbBze+ds4tGHPtKJk5KlihKQQEgbnezfnlA2u48pfKl0IOwIvd36AO3yGYr9qV6HuJtOJJdICCkz7BNvBzeJgfCE3N7MYiqC0l2/wBwKUlQSkgMTScNm+/kYwXvyf1FQ7qwBcu/r6QKdUpyXI7ufl5Xh1h+RXkNtrtYQpf9N6WDrdlADxBSU3tno3zGm8SlrIINJBDFShcsBswIYNfoIxidQrDlhtsPx4jIz16dYiwJFT7N4OMSha3obX/6rwowqV26+sKD7SG5nqsuWQFLKQEWACcFwxGS292GfN4joRQEhKksFA1Xskkik/CwBPh2Bdo6mcUpyaAA4wSS3iDYyGH6b9yRqAUcyXWbBIta2OmL9fKM+jQq8lahDFVNhgJFY5jgurI7scQ8aNLJcKADObC/kcAOB0gpa6bqpASQXLOQVBiLO7WO99rQLquJipk1lWEJYsVFWE7EXU6vK3RtILnFdsl1Gg+IqZLEpLgFRdyGAxtbFnZmgldK00qfFkhgCb9Da1y56GB5OvSVKQQslKiFEq5SSCzHsnsMv0Bdp5SCpmZNL2NgdiktcuSLgG+29TFlKMgXQrWkGWEKABIBDBLpLqS/q7n9PmYdqNY8oKUgupRKLNfrYlyXwCC1R7QbqClhSKlLKeapgWNTFsABx6FzvFRIlMoc3Jysw5jcsAp3ApU1ru5tZmVFPXRFL0LoqmUKJmB8koBIve4wRf8AV6Q6fNZNKSCDTSl3OwBIGT4WLdcQPr9Z7yatKOQJIpCXN8uTlT97MPKLIJ/p03KStvkLHdhYM+B6wX9iJ6oFR7wS3DEuxFuZQBL8xcgX7t1aK9Oqsk+7UbAVZyoVXHhDE46RfSypS0VEAYoKncH4iRYMwLNYpycQ0ooSQASXAKnZncWYXcEBsD0iJryH8nZUqWQSoukoekVJUC5dncN4mApNsWEVnGdQyKblPiHKbXsHy18d3gjXzRKS7EuWvnepxYBLEgbOcbxS8a1QqPu00pcVOTckJJZ+mGvud4mNNvZL8Fdp5Tmk2qV5tfO2HMa/hGnTLSFSZtyWBMskYF6Uu5Y+hcbmM9wSsrFIBIFyOhI36nqz7xqJc1EiURykJBc4A2AchncP0dXnFs34DHrYXw8UrKbTFpIKjSSz5pI8N39M5jScM4kqYGXkMDli2CHz3jO8LAMxN0gm5e5ObnCQdnHUYhkzVe7WQghJCRYuf1ZOHP7wuObhIsUdHoq9WkJpDd4z/G9SmwCsmM9J4skrVLrFYyHv6dR3hyl1BIV1N/tG/kpIqquy7SeRJ7fa0dBcRBonoY7H6HH7xKIZOtCtFJxbhwnIXKNj8J/SoeE/nePP+E6rUSJgISpUtRCFJA8Kh8X8n7Wj1WZL5n6/tGT1FEhaqpiQCqYoVEWZRqcdLxqxQU9N0ZcuR49pWTqkKVMJcJQUhRUtRPhAslRcITuxy5y6gIPaLXoMiWZopUFpISSTUwNQBN1BibkXtGX4x7YBX/p0FCwfGWLB9su7bi0Z+qZOUFLJI2fHoMQimrpbLVynG5KibWKZawzALUw2HMbYx07CISbDqTaHqnOS+6r+rw6XL5cAsRv/AAbjuIxFw0zH+3l3+UTf7g4JPyHy7QxGnZi7v9+h/N4SJJ3F/wA+sQJP/uCQRdlWJLbYbeOTNPyvnsQ3X8eGzeoDM2b+kO97UOh/Z4JCKbIbIF8de2IjWQCxBDnqPXaDAskWyB3FuvYwMtT+n594AGRTEOdvr+0KJFyT1+38woID0tU+WAulyUgAEXUogNZwzgPYYvDNIAQJhSl7EqcqIpwWAso3v6XeJ9TwxABpqVWGBps4BANwwLdACaXh+m0iAslRJKWIuGVa5LDNh2vHN5LwaKdg3ujKBEwWWpmUdwQQVAknLF8u3aOTpKwlKZXKkAt8JduZneou52zBmq0MxYCnFIFZVukbMcF7lrvV5A1c9S1JCV1X6sLEEpBu4DZ8gTYwyjJglB9EkokWSpkjPMHNrqAykXbZ3ghdRCEppFIZ2AKUrBAugBwCBd3N3Lh4CVpZqkKAocB1UJKuoAsbi3huxORZ59DNmFS5a2Kik2Es0uAnxF2uWLAWYjyjiIovyWWi4ekBSiSuYEkklRtyg2CQx5u9rdIrZgmNVQEqSzqVWWSD8BN1Oym5cdHvPpUTVKCqwUAutKanJd0uKQXLMdm8ixGnQiWVTFcpmKD9AmWo2SXcpuzdlecD7LHFOiu4fpyQkoHMAkrqt7wmxD0qZxsAWu9odPkTJZCnZ18ySAaUsWDim1sgdD1EPkzkqWpJUQqlRdLpEwORi5KtgBYeTPydKKkhRB94AUsshmGXAw/UNfrBcq7EaSVsGlyFEIXLU97lQe+QDfZ8eUTaplrmVkBG4CgEuCyS5DFRta7VXMdlag8lKSCe4ZNmUUlWTZ2GzZER63WJWhZSkgBYJDDxPlm+YNrCFptg4aKzjK1UldhLC3SGa22fESbjHxFoqZs2okqa5cs7DsN7QXrOHhNaVBjYhSlEqLXLh2B5jnPrFaFmnDrZhSbXLvnpeNMEktFXGmXOl0k0WlhveJFwGsCCwcn694uZK1sWHvUKWpCUFI8yVKwlLdQd23au4TpKQOZZSoMXIITmqm4YYOd99rmXUlKQS6DyqKkhWyjdiKQbC7vhr2rk0yyO1RJpFIXKqIRKSwpNSaCLhLWG/k7i8M1KJSweQmYSUrS7IV/UcE7bF8tVbJEJGrQuZS3wiljsDYszBIOOZ7eUS/7VGVGYScrrICQTakpNh2cEdb3VToeL7KHiXs6r/cJVKmJTUXCXAUg7BIBcjvZjsIik8cmErlqQJhlPUpBIJCSzsRn5ekabTypYUOfwIDpUaiAxDlzUDcbk37RmpahLnrOmUhSVAEpVhAOGu73IY7Hfe/Hkd7FlF02XfD/aaSkALUuWSMTEKH1an6xYyvaKQtwmYC1zSFH7CANZIQoAF0E/CQ48wFbeRiv0KUIUrkQq3WnGTiOgvZkrjIxyyZkv2/6L/W+1mmkoKlKK2DslP0uwf1jEzONSp616hYSisBNIIqTmpyWLf37RHxP2eE2auaueiWhRqpfw2AFyWJiOSnRafwoOomdVY/t6PFkMvB2iSjzjvsrp0heqmlUqUVJGCzBtg5yAB8ydmi30vs/7r+tqVpSlN6Em5IwH/aIZ3tFNWmlBEtO6QP7QFNSqZdSid7nF/ux/LRVL1G2OsTqn0VstLknckv6nbeJdMgEEXbowG9j54iWZpwMhn7G7fT7RKjRlnZWHHQjv+bxnaNApenzn9x/G8STpWGTba3r02vDUTOa5a3Q/vBUov4S/+MtkQt0MV/uy53BHyx0HlEEpFRapgbl9h+P1izS7E2DuwwHH7mByu9gzlgfT6ZOO0GxWgWZLoYlrk2B289tj69ojYW7jr59Im1Nsjo3a1+zxEljh36M/7xBRP3+sKCxKb/2ge7GFAsh6aUKUf+CE1M9//cTsWuQB2Z+kDSppUQACFLISaT1xckAb/D8WzR2FHOhs0zfHofK1KpagjCCFFSv0BquQDYHq5LHqIjVomesALqJUbKDDCSGAcAC4O3cx2FF1jvpCkSghcoqIUE3UGuSqwazG5ySDjpE+jWhcp+ZKSkkX5mdy5Tg5Nr3aFChIu6YkeyfRJlolqpB92wIuXUTd+rs328xNTPUVIMthgPSL8pZNz4XzYY8oUKBL9xY0qQTqJhCpi3ICXfy3NsFgcDrFbLMsut10JB5bEEqAIIKnI2t0bcQoUMuiqetA82cqXUQUqmKC/FWQlJIqa79MbfQ7ScOSFBQmAzFB2oYHsCGPqTt6woUPHSsGNIoePaoLUUMGsQoO973cknbfYd4p9MmtBUgAlTZ/vfcRyFDr9pRJ2zR6GQkCmp5j/wBRx4gFAKcnsAGB23ixome8XQTMCU2SC3Ny253DAH/9dYUKKL/VQYsHSuUmYEC6/dpHMkEeMuCd7FsN5QSrh66aCoBIclJFQfs92AKd3td4UKLZLitFkVo4NMlAWKlJYAJ3pffcHFunTEN0cqTLTyKDu5ZJAfAYWdnfIxvChRWm6Fuor7BJRlCZMLCgKTduYqKanNur4b1jq9ElYFwm5cN0AcnqeZ7NntHIUF6aLoxXEyvHdGULYlw9tyz2OwcxWzJNJZQLth/paFCjXjk2kVzVMmki10gBJfAvffPT0eC5EwFi1iPlS/bDAQoUFiCCwk48nANv8HpD5OrY4N+7/cwoUWIhFMs7JZ702IN/oIdLmUgsQCQxzZzfbMKFAZEyeVNBTcgBjsYE1SQxaw69fNsi0chQo0kNnyLUgCzBVtzgi/V/pHJugCE1Eu4sPPr6XhQoiFoHXozuWsLdmttuGMKFCgh4o//Z"/>
          <p:cNvSpPr>
            <a:spLocks noChangeAspect="1" noChangeArrowheads="1"/>
          </p:cNvSpPr>
          <p:nvPr/>
        </p:nvSpPr>
        <p:spPr bwMode="auto">
          <a:xfrm>
            <a:off x="155575" y="-2232025"/>
            <a:ext cx="6991350" cy="465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jpeg;base64,/9j/4AAQSkZJRgABAQAAAQABAAD/2wCEAAkGBxQTEhUTExQWFRQXFxwaGBgYFxocHBgbGhcaIBocGiAbHSggGBolIB0aIjEhJSkrLi4uFx8zODMsNygtLisBCgoKDg0OGxAQGywkICQ0LCwsLCwsLCwsLCwsLCwsLDQsLCwsLCwsLCwsLCwsLCwsLCwsLCwsLCwsLCwsLCwsLP/AABEIALcBEwMBIgACEQEDEQH/xAAbAAABBQEBAAAAAAAAAAAAAAAEAAIDBQYBB//EAD4QAAECBQIEAwcDAwMCBwEAAAECEQADEiExBEEFIlFhMnGBBhNCkaGx8FLB0SPh8QcUYnKSFjM0Q4KDohX/xAAZAQACAwEAAAAAAAAAAAAAAAABAgADBAX/xAApEQACAgICAQQBBAMBAAAAAAAAAQIRAyESMUEEE1FhcSIyQoEUkbEF/9oADAMBAAIRAxEAPwCVKinlID56hyXwck3+nWM3xrhhSTNSlknIBwbfLMaFZIzb9IyBYdvy1nvEQc1BYDYCcB8P3G/36RyIT4ytEsxS1OH36dYtOH6uYsIlrWeXwCxBFzY5CsBxse0Q8T4eqSpwDSSWJ+3doBrPiBYi/kRHQ1kiBo2soKAKQQVdVeTXaI2UVXSL+IuOo9bxBwnXicgbKFlDpY3xjHyix94MsDSAMDpbZjaOc48XTWyM5OUUOwBdsncXsD227COCYsCz5yet28/tmBp+qAIOC5cAOQBu+XuDh/OGyNSFHe98Es1g/wCne/aAlJg2yZWtHKlw7kAO72u3k4ON4M08wkA2fGfztA4GTuXawLtvlwCOts+cOlzk2qbJLbuwB82tBaSQ8bCa01B3dvR/L+zxCtbqqu197N3swt94ctYY2BOAO4bZrehs/aKD2u43TpqUulSzQUnLFIKjuWa1/wBUFJzdIPZGniXvZhAV/TBYHDjr27bxpdHLASCkBI/URc+W/wB48u4bqyFAXPlYD1jYafiKqXUqlhsHAHdSv2jVLFXRqxzSVItON6s+BKnJGEi/53YRlZWrWZgSgqUXAJqLBz2Z9/lBkziFQISCAqz/ABKHQuLP02Bu5Zny5qJKHs/wgbqLOfJmD94nGhrO6+vUrpLBEpLqX26DuTjzim4pKCpnu5dky0MVEeIvfPc/SC9VxdIMtCg9JDtZ7YLZb9o5P4+hCQhEtKnSHfLs5bqHixylKXJitqqItGiVIQpVSVM6uU8zMLHcfnpccKdSApfiXzK7Pt5AMPSMTNnomTACKEu6zfAyB/Ybx6DwZQUXwkB+zD9m+kdL0MFG5M5vrJ3UUGy0BIdQvsPz8+gImoUDkny/z+B7QfqFC/X7ZitnTADj8/aOgvlmG/CIVyjlKz6wNOUQRWgH/kMwSvWgbB/nEadRVuG/OsHRFZGhCFhgQex69SHF+4Y+eIrOJ+zZ8Uoscs/2Iz9+0WczRIVdPKeoho96izhSe7f4hJQT8FkZszK9UW93qEm2FCxH7KESr0iaSQxR+ofSrp9o06pUueKVhj3/AJ3++bnEU2p4FNkmqSpx+k7/AD/eK3Br7/6OpL8AGn0c1CFe7UgPlTspugfEUepSxuXVvd4s9TphMsl5UzdJsk+X6T9PKKxenILGxGXa31jPk/BdAueAaKn+ssoQAOUrIz1vtF4pYIAsu9yFKSL0/CkUnfJ+pjICQuapKQqs2AH27AecaBegmyglJSosACUmwx5fR8Q8JapISUd22aP2VP8AXYBL0LuMBykZPmIuZeo5lClQmqN/i7AuCbHP8RmfY2aK5qzdCEkXJuCS7032GO0cne0IQtRkDnLgElwl8nF4r9xLI2H13p5z9FHGlbcrLriHtMiTMVKpKqbOOrX+Rt6RyMWpTlyXJyTvCip+pnejPH/yfTqKTVs26tQqp7WTvkGkdNr3iSVOS4S/iwSpwHsB9X9YSOHOok7ttcMRZz+CHoQkOU2IDADGOjZs1xaOEqOikQ6jTVJoUqvlAFqSM4Dn7mMtq9IZaiCD5GNaokguaRU9rEO2bHOGcRX8RlhYofnDtZrM5B9SBiNGPJxf0FlFInFCgtLizN1G4jTafUVpBDkNYudhjDg/frGXUCksq3nE3CeJmTMbKFb9D1i/Nj5rku0L0zW6cbqUq9hdQybb3Lm9t82iVRBtYKOC759e0RJVYObNYgdms28c0+iFJDkh2IJZ7B+wOPmY57lYwXLwXIBHpuWx9u8BrQgWYgvfarGxwLxElCyqkVUuOYm5DmzHpbpBGrTYggq9QxNQz07237RLfYX8g0yQSHDDLl/CW6Dp1vntGK9vlKC5SCqoiXU7n4lEP8kjHSN1qVJQDcMwcpc/l38/pGB9ukPPQsOykWfdlHHzi700rn0DZS6U0jxMYJXrSSxLgX/gd4rJ1jCSto6FDJl5L125O1hsPzJ6+sdm8QcgnOfIB2f7+cUnvIK4fpVTZgQN8noNz+0LS7GTb0iYlUwFhepwRsP5iKek9S/TY+X8RsjowAwYMLNAWq4KFJbB2PeAsisMsbSMsmQVJNLVJBLdR8Tdwzt0eNz7Mzv6SV1JACA5e3LY/QN8oxM6WqWtjZQ/AR1EWvCeJ+7kzESwAVOprcqmAJAIIoVa2xSMjG7HNRdmLJG1RotZxhILu47fl45K16Jo5CHjDTdQX5t+gZ/SEmZukt5GL/8AIdlXsKjQcQmKqYggCAzqmwYg0fFT4JvMnYnIh2q0wynERz5bQyjWmGSeKqBYm0Wcni79DGTaEJhGDAWaSI8aZtkT0q3Y+cEyJqhY3B/Pzz9Yw8rWqEWGn4ivYue8WxzJ9lbxNdGk1Ohlzdv5H8/mYoOMcEUU9W8Kt/8ApV2+0GSeIzB8I9DB0jiIV2V0/PEO3y6Q0uMuwLlHopuFcH9zStSz7wjlCGs9rEhir87wfxSasAksQBYinN2wbm/6RBeh1QmVpCQaSxAZwew/T5RWceN2s6izkEFv+T9BkwjUYx0MuTex/CNWJMgqLAqexuTcC3qCfWK6rfc/U7/WGz9VUAhLhA6nLWBPpHEdo5kpW7OjJ6UfgkhR0S4UIKegVNSkBt1F73AO3YZ7R1S3qCTzXv8ATIwWa3Z7QPMS7qBN7Hc74xdiTEU2eLhSixNgcioj1pFnbrnpyuDfQrQROSagCoAN4W6XSfIUk/LEPkI2CWLEsPIvZmDnp03gaVJWVOSCAVMWDgPhwf8AqbYWeI/dTCslbBADEuSHuTm74Y/W15v5FsG43okqTVLu2Q2wdz6ft86AyqhSY2WC5ubsbi3ew3ij4tpGNSRbcdPlZv8AEafT598WEl4FrmAkzC9uVR6O7eYi7mrLBjlW1yXsMlrPGMmJs6bEX8j1EaX2f16Zqb+NNlN5EJUO1/m0T1OJfvQUWEpahcl1AeNg5ztcE4vaIdQsrJZJwBn7C79fUx2XPSg0l7ebgHpf6k/KIyp2pH2ZRfa/UxjbZHMJlLCQOUVbO+4vdiLeRxFH7XcH9/LFKnmS/CHd3Zx08sCLVUxiUlJBKbZ3Djo9r/4gEIyVHmYh2I2AztjJ6v0hoSlF8iOZ5lq5KgWIY9IHYx6NrfZ//cTA3ItQDB7Y7gfLpvFP/wCGluUu+7U7O2I6Ec8WtjKmZQR6D7Ga6TKlCiRLM4j+pMmism5pCQeVCQG7neK3ScFlpBKts2xFtouGoSXSSXy7fxBnNNUX404uyxXPVMDzESansqUgJ+3rYxDqCwgpKGgXUySshKb+X1iseUmyj4/o00qrcrAOMpITUR3tn1aMghe4yI1vtKZgVNKQozDOqFndyX9G+8ZLWyqVm1PYYB3Afb+Y6XHjCNfBzlJyk7HqL49R17j+IhFPkfNocJyGDhT74Z+14tuF8AOrSVy1JlkEp5yedQDsKQeZiPN4SUklsdKwA6cBLlecB36u7Xy0N02pUBc2eL8f6fawGypf/eofdMc/8DazBMtu6rWfonz9IVZY9ph4N+CoWQbwxMt4stT7K6qSlS5gQJacmtvk4v0tEfCuIykZHNsSMeXTzi+E4zfZXOLiMl8LmHCFfL+YIRwmePgPzi50vG0m5Yd4NHH5IysRqUMfyZ3OfwVeh4FPWRU6RFrquHS5Et8qG74is4n7Xq8Mm/8AyjLcQ1y5jFUytR7+EfZ4EssIdbCoTl3ouPZjVEq1EwlXMxZIBZypjScgW+RiDWagrXU+PT6beUByJtKCAzn9vLziaagBRANQBsevc9oyzn+jiaIx/VZNKSPwQ+ZMawzHEppHeIkXVGYuDCPz0hQ1a7woBDeTTfZmOAbMk74HWHaRQId3LkAgF7Fg/Sz9ob/tCtioUlKi4csRs9JxgsXZvk9EjAdLNlxZmdObl+2x845YrCpgCS5SDY7MACc9usDTJlJIPIlu56OwDu35gxKgWAd3tZQyOg32MSpSQkubjDgXYkMX3xCXY3AFlTmsE5HMDfIDemYZqadry2pJfAKnA89/W0FTplSLXUzgtdwzU9ji3Ru8Vs2clVLt4iQCPPA2L/K0BISXwUfEtOZSyMpOD+x79RA0uepChMRYjpv1EaLX6tExBSwYXTubA4YMMOR0aKGdJMslCg0dHDk5KmE0MvUpmISpGXuVKc3GPQpx/wAnvs2RKN5qilQQUukmkq5ASU9Q7Z6npak4Xqvcqv8A+Wc9jsrz/Z4v5agrlcqLPY3Dl+VtnIYt8ntmyY/beuhWh0zT1hSSGFgWUS/S+xHL5OfSWdpUUi9PIXOLjHa5f1hsuoi4Yj4twxchrXtnZ2iGbOBcFQDEAqdmJwGO2P7xUFrQWVFKhSaiNwq4dJwTYG4ybWwLwOZSFGpakqmVEXJNDYJuQXP8QyoKc3KgAGBsGySBa77f8YbMVSpT1GxODnKanFgQzdrwFfQGSy5ZWqtK7hJIINi6nG4Cib79/Mjh+kqTWsJKiNnBLizh79HZ4g0k5RDkAB2IqAY5KbXPfDfeeVrKCHqIGGIGTzDvkdYfHJoaD4hiNOgYSFP8vR/zaJVygSkkkUjoPF5Waz4/xXIUKylarnd8gZqBFKUsB2uYN1E5PulMpPKhdNwRYFmOSdvviNEHZbytWYzizq5wWWokgnFRux7H9jGN4tqlKU0yWELHYgkd3sR0Ii44yiaAopWSm1Seg6jtFIvWTGprUzMznHTyjs5X/How415AWj1v/T3SoRpJZUUVTCpbFrOQBksCyRsciPL9BoVzpgloaovmwDDJj1bhyUAS5bgpQEhLEVWTcMzPbI5s9DHP9RKlRrgvJa6qZMNbilQ8JqTu7C5+VuvnEaFhDk3c5quh+mQv6bQQNPV42tsLAW3bxF3/ALRImUmkltn7/wCYqw+nt2+h39GY47pzqVJlgf0b1DBe1Jttk3Ju0YLjXBladYBwcfx+d49e0iqgWQpP6qh5OARY+h3il9t9Kk6dRsk25jiyqj3wD/3RuhGMdCTVqzy5SIZRE01wSGYjr+Xh8pHzgyaRUk2RJlE9h9T/ABD0SA9kvBKZfWJKfl0irkyziNezBIF3Jh0pF+33jjw92HeA22FJIU5bmO6dN3iFIeCHYGAQiVMvCiGFEIemzpoYhlkkdGSl7ul97dDEcvTpMwKXWkJFKbcpDAkskFuhOLQdK1CfeKHR7A2c79h8hA2qKnQlISoEGp3ezMBsouHYi4Ec6LXQUxmo1coM5pSCbu1wXpJVe5BDefnEkyZV4QKfiIHLYghiCxc1O3QPAi9OqYlKm92tJLVgXDkGzMKrkl9gO8TmQAqiyUtYZDkb3az7PnaGaSC34OJnqKiEkFs45bP0s/y+0DrdXNUeUkhVQITdhZLqIdw3bESz3qNglRccyC4AIZwwLGwDn9oZ/swyBKKkguAuURYKLk0klnxcFsWa89vyLwZBK01aapSFBbgFjU4sKgWBSWA2Z/SG8Y036gxLAKqLE/pv8Xy8J3MXOnkNSo0oKCRnwi7OE2Kjv0ue8MnLUAoGYVBRApKizAG3qwvYPtZgbp2FoyJsGP8AiCeE6v3aikmwSSH3AvT6N6s0F8V0YIqSwLcybW8gMxTe7JDfIxoTWWFCGrlzDMJo5VKAILPYAhgALWuPI+rTSVg7KLOUh3Yg3vdwWvb0gTg2oUpwCAtKbhvkpPTOOvnBs7TrSkEPWS6SXLtuw7WbsfOMUouLphbZxKrmzUgmxJcmwcZYXuXgfUKSFJpUSQCpNINyXDdfXfqSBBQkhK+dJQQQwI5TUNz0cGBpU1SVFKQoJQCkMdlPdIOGFn2t3aJUK0wkLQE2SpR6kAguNj0fc5iOTMAISPC3hSbh1OwYOAzjyboYI1E0EoJDMkYvVkOTU98uMvA6NSSVkgVMA6iW25sXYbHYZgWSyJC65imdAA8L3DFyCXF3GLteCZCQqXNXzeFVyQamS1Qbrm9/LEdnl/CDlwU3LsM/ww84dqpCkylBSjYFTEYBtSxAbIzcerxdjb5JfgbdMwmu4wH8JBBZ+oiPhfDpWplzqXTPSakpfloYfu79OWBNbNQzKBfqI13s1/p3rTqNMuWqUZalJK5kqYFUSyxVUCA9nFnDt5x18029WJgilurXkoPYvSTBrKChQJSpCnBFJLG/y+sbTW8HmaYJEuYedVItcqL2A/No9a4nw8pZMiTLKQBYkJvd274vFDxLiC9MmtemRLLkJUpSCX3ppKjGadU7Rpxx5avXwZ0rMtBSS6gk3xzNfsGvBYAKCOoMZ3iGomT1EtRUfxosvZ+VNTWFpaWDyqJ5l2YkhrBxY5N+0NjbrrRJpLSC52oTKlA4HhH56R5txz2pVOR7tDUkklRHewAPYB3y5i59veLlCv8AbJHwuonotJDDoaTn/lGJRLgyZW/gZLlROlPSOpTDoQh1wPOG3MdCI4pfSIQRtDV4hKFo4rEQA+TDp6rRyVDJxvEIQvCjrQoJD09ayLpKns/c+YFycsQQGtmGTVKODSoFwSSwJwO1jAapyhzUlQCxklySrYggAJH2Ls8SS5oCRkcxDnLk97gEh7uMXcsOU06FD1yAVgqepLBxkgi7g3VEWokhZQclyBSQG8Jvlzbs/rCkFVOwJORe+WD9d/vE80ISu5cjBIJIAcKAUzj02ES2MlY7Sab3aS1Knc3FdnYHmVbBe1rQ3XaV3AVddrAOlSgz4s3bfMBzdQuzEEYIDp65cVBIZiM/WHT5hYFJypi4FgOhqvkMG33tDcpDWSollikElOQFAuovnpTYjraBJ6ZpcywaQxpmHl+JiCkkpu22/WJkTAGKgXPZgXBNrXcne1/mTpk0tykEH9ILb22J7+UHl8hWwebZRBoBYuweohyWOb7Dd3ciKHWSQf6iAAhRLM/XAe7ecanVThNSUpIC2JCnAZwbixFV+mx3iuk6StNNS1skklklQAIZ7C1j0udoeE+LsWSd2ZwrY1Cyh3yDnF40WhniYAxISQQwJKk9d/K3r2il4roTKW2xuC2R1hnDtUZSwoHle7NboR+bxflh7kbXYpo5pUoismYXYkl2YOW3f19Y4J4SQBlQdYapgb2bPl5dYamctKLrKkEOqzu722O+1uYYaAkpqSoixayR4vMEbjo5qIjE0B2tlpOkhKUFqQtiApW7Eqe2AGYKx2tAKdUmYoCgBRSaLfpUoKvgWa332UprCog0B6svVZ7uA49fpEY5VVrUQEhkqJeoqWohLh8Apdr+thONi+bDdO/vAbMtzy5yGKicgAEAM7GFreYKTU1SVd0glNqdwHD+htEQIUvBsAAoFiCU7MXFiQ7ZaEjTAkIpYkpSkkliVFs5/M5gwdTX9Bf0YPWaJaCRMTy/qSXHzj2f/TXh/wDteHyik807+so9Qv8A8seVLFupJ3jz/hnsvqJ+s9woKlywp5insU9E9SR8gHbY+1KlhgEhkgAAdAAwEduTT6ESa0xidaslyS1R+gEU/tlNdKAQCEne7EjN/IxfokupI6X8t/7QBxbSjlUoPzOnzAP8wpZG7MvoOGFwtf8A8U+e5/N4s5gYNuYvODaNyZq7hOO5/tFPrWM0th4nWkaEjyn/AFHS2uPeWg/Qj9ozqBGn/wBTEka3ylI+6ozaTaEn2UjgIRIhhhphAnVKeOAQ4Jhqzt84IDioS47CUIhByMREYmVhohUYBBsKF+bRyCA9BnKpSUo8PYuxuxcHlDkcrde7S6dwoMCpw5FrfpKnub9Ozs0N0aFO5kBLrYMqygCaTlkhh6/SHzJKpa1OT0LAUoAURkBizgZymObVEWgycrARSl7YDsCzhrnr2c5hiuQc7lDgkG96gUpBNyGvs7ecM10p+dKXvki3Klywd1FwBDtPrAEgEB2HK9uYYA/UD9x5Qmh09gc7SLUkqqSklVgCzkHlU7ORixIN/WCBoVhWSSAGdQzuSSLgpYm4x1w5SamSEKIuSabpOCQOrhm77ZgxA5VKmKZL8oIYpb7gt9s3icr8AUb2U2p09KEoJKzMLsElVICizHKRbxXzsHgrSa4lBTNyfiAUlgeoOzpN7DlJa0KXrFpIIWkKBqDkMEnLjoSBYxPr9eCPClZDMm2CPEd+UNhmqHURYqaDF10CGShSACSq9QUCQaQ6mFyLD4t39IL0uqqAUFBGFPVhypiQ5JyATe5EclmkNUxsFcpJNW46Dq9g/lDNDp0IqTSusmpQWUgmxU1nqILcpe5J3aJpkVWT8Sny9RLErxKCXlkeZuxALG8Y5UkpJBt2jZ+5ASFlD2S4JdxuMt1PTHnFNxnR8oU1JAuDuC1IAa+/+Isx5OLok0DcP1Zp927Isx8tjvvb1i50ktKlIQtApBKgwzVl3tnOHY7s2XljY426xdaLXKLBRBIYF2uHDXUoMNmAyRD5sf8ANf2V2SBApmKQKrFktVdw2cYyQHfEPkyQGJD2ulmY4838xv1EEafWTH5FEOoskJ73BJDklyWFmBMRpmqVWkEBy2C4cuS/793tGT7I0N0qm2UQSWsDTVh/1B7lUT8FQTqQ6VBIU4LApKEAqScMA7Nd8QLL1aAtSKlDCQq7hQ+EtgXb5iLXgSDc3Fmvi5BtfDAfPvDY4cpoik07NVwFLqWv0+f+IuUB1pSLub+n4YruFIaUD1JJ+bftGh4fTSlTcxT9CY7CVKiu7ds5KSzk5MDTAJk5KSOUfn8QZqCxOIyMrUTpetUEc6JwcAmwI8bH4cA+sRlsJU9mk4vqAlDC0Z7QaWsrU/haGca4wgkBSqD+lfKfrnzDiJuGTmlLPU/tANCarR5t/q5piNRLn3pXLpJazpJIxiyvpGJHl8o9f4vqklChMFSTt1P8xi//AOPLUXZj1ForyTSZXwZlg0cIjYaf2alFCzzlThKOYAOxNyR++8TSvZ/ThdAQqY7Xq8LpDmzBXy37uKnnigcWY2XJUrwJKurB2+XrDpPDJqg6UFXkxPyzvG80GhlpBKAlCA5cDIAuanFt8nygiYhKbiilWaQElVw9OHAB8oqfqPhAo82Vp1pJSpCqk2IYuPOGoSSWY/nTrHoesQyStIBGxGWexBAu1vx25p5w5A9SiVZflLhxf9m8OMwP8n6AnujJ6P2fnTDce7T1W4fskM6jFxo/Z2QlSa3mGnmBNKS5IdNJd7pa5d/lcTtQoo50ct6Qou1ze1zswLWfrceSaUi4U4Iu4A7AF2A9X9WhJZ5MDkkDTPZKSS6QhILMDNW4tHYsZeoBAKwat7t6s2+YUD3X8kuIJ71YrQi6QXC7E+G4Lhg9xjP0ElasFwVVO4UKmLMCMi+AfQ5tEkuY4MwJNzWU5Y1bZSH2Udgq4yGaxIQkocJJbnUACgAlzYcwfPT0gVtWTejvEpC6AkAoCgPd1EGsAgqIKcOVAkqv84l0M6ljMsQE2JBO7KDXGMnLekM1k/3YSldSweXqBygskgBsDPexaJJ0yp2J8RAa1nDuCWHhU77DvaVa6DoPlT5ZAKXpUWGKMdWdJqIJuOt7iBdXUk01kqUyhyDw1WBDucG9vO5h09MquhQTVQSwDPuDsCz1eZzaBtHowlExNdVQDUlhSS96tg/XD+UK0iNPwGGW4JCSkLxbJI8YLF/iSDhti0VSeb3jmtKVUkp8Nku5A5iwe+MdYOm6VSyEpWks9AFiHWRUHxerzcvi9ejh6kEpCrEs16UhPMCoqDF7Yc9LEkMkDiPTpQFFU1QpJU93SAALN0YbBzcxYIDHwquAWGxIezAqe/1HaBtZIUpSEuAlwooBKDy5puSBclgfnB8qZMUolC1gJN6kuTYjkqyH5iclgLCI6apjRdE6ZqqHNJLEBNqiwugh8l2Ysb4iDU6opKlSjSUgBVSmKXazKTmwL3w1xYtmEiwZlF3SnCHsxB8RLOrucQ3TFSGSpagohrF3SGLirt1BPcQEkPplNrdNapIZixDuRbLsxB6iB5UwEXYkdRY+YIuIuuL6ayigCpQumkCgA5DHDpFm2zvFNrpVICkEKScF8HdKrBiPLeNWKWqZXKNF3pnWAsVFjsPCS2dgc+h2ggTkoJSEEqdlH9JJJYkWOSPMNu8Z3hPEChRUkt1vn/EaTRpCloyoOlZNOWOQxYF3vfMUZcfF/QYq9Gu4V7I6cBM2cl5pJUed6XJLOGKm7k3eJuIyUBSUy0hKQAAAGGTHn8riurmaxKEqVTWKgdkO6mGGCQbx6gmQDQTkM8acEd2W+pShGiDWrpTSLMG+UXsidRLSMslI+gik1wqLWeDZpCZab8wSAfpGoxIbxXiCZcuZMWWSlJJNyw622im0qAoVS1EgAKQUqumx8JwoEbFxD/aKZM9yaCAosxIcDe43GAbixMVHAkS5aSpAQlSrr92GBO5Z7f5geS5VxAeNyUTpapcxZrqKgpQIZRwA+A1mHUw3hOqEiQiSk/1VWMtZLEgOpSVAFhnt5GOzOKTVTVIQJK0gsf6pCk/9SaFMfWIOJ6uVLsKav0hZFtyyf7ecK5EUaegDXapa1MtITTsFVerxHLVDUGokneEU3AcByA5wHLOe0ZJO3ZqSpbLvh8vkpIepibkeIGwa9TNexFUOVJTLrNVLglqTcszhzyk9gdzAo1ZASXActgsCHNg7AM/5lqtUpJIKU4LqSqkpJAfYHz7Zw8Z1vsr5ExWaSTLrUQ1NnID2AJN8gNs94gVqwJgSoUOaRUkkgpa3N1FOGMHSFoUgOWCSyQq5LYC8nY9cQ/VyFL8JekXYJIb9RvzEHrcPDOKYbtFZNIBKSkG1ikEMq2RYFsny+QIRQE1OoqV4mZwGJe7vuS9yCMQdMlpUhVCRYWpRSohnAIayTblftfJC9yaBT4SxqIYhTb2z57jpmlfDKJJk60pUE+8YKpsHLAthTOKQrBYvfMQaZKipKVUXDO4DJBJyLk3wwPNEKpZlpcmwYhLuWUSBUHJAt1e0MTqUKZk1DxEhnY9HsAyQMXz5Ml8CP7C5lKi5WnpyqBDCwZkNgQorjLf45g7AH9gzwoagWXUiakuqzNa1J2tc26v/ABAvLMUpCFBUzLMTSXJbqqwH1yILVpylC6UKU7FyXLJ3cBxy5Ae5jmmAlh5aUhR3ZyXuXUL3tEddl672O1qFpUnnIACUqAwCLPb1t2xESpSqveHmlhTJe4LiwUMAP8223mlqqNJFwGezubpP/D64gfUAKSQhwmpyEqILgAGk3Dkth7QIyI2xwCzWCGQpwyVUuGLMQQrLB/TERDQG5UohKQLNzdr2rHm1thD9HLUkU8zlR8QLNnJGWO0Ta+ayXSklWFIIL/D3cDGMv815PwJydWjksIBUVKZWSSAAGs46J8s2hidcCSUlaQDcJCrg05qIDNvfxNDkyq0OlL2Cchg11BgcZP8A8cPEE+dSq6anyoXSKgAPK2x/VAUd2BNndUGJWAalikuLByG2w23QgZES6vQKAvNlqSkMohyovdiCTs7i2emIpPEaSFeByxAHNc4Sm7AHs2XMP1GrUgrLMgJLsA6gGa1rP5HOA0Wr8DKkEJQlCFAG4ILAk5e7+RFrt6PC1SlGZhkhqlFTUl3CcPuL5x61vvCUVOSslJSlVg1Qdz6ZJa8CS56y7irHI5Z1G5BZyGILdt4lbDyXkP8AekODQCcAqYixDMzK6Pbq7wSjRJMogyeYgPSLm4ulV7D6l4qpQqT7wKHMWoUgF3HKoguXdha9gd2i5lzFpSBLpTSXUDUQTZ2vc9A9nvDrQUzDzFUrLbFiI0fAZyikpHvAwBBDhKaiM9QWDBw5jKJuoliztbPl+dY2HslqypJlCUpIKTdCuV3ypyHOGvkvFuaT41Q+GEZP9TotNXNRJVLlLSBqFqQgqRchClodKy55f2aPR1EUk5aw848/ky0e994xBUpJUxU9v1MWCXp5b72vG8nr5LXDZ8/OG9LaTsPqJqb1/QJKVzdTtEnFprIPmB8oWglEOo/CD6GAuNTf6XmqN0q8GJJp0yfiBekbBLfno0Z+doEufz8tFsqc4HkPtFfxBJKXG32hKsshkcTMa/Uab3ipS5jKcAg1NjsWe998RnBKT76tPI48BLrY/EsCycM2zwXxThiZc9Uwh0qSSl2pQt3UVDfZs+I2s4i4JoysLU5Wam6Etd0vbJNiz37GAsS4t+X4B7lzSLWTiA+IqUaUoBKlLSA3V3f6RYy9Occw/wDrX/FP1iHjOpOmkiYhNSlFkvtY8xawGcdc3tTjwu7fSNGbJUaXbCF8QSSpIFK61S1FMzHQ0u9O4DFjUepMoQpZKBclINnGAASBgjfuGYR5mvVF6qjUpyru5L/OLLS+0E5LOQsCyQoJISMNjLFn6RTLFvRXGXybfSaRDouSQ5skgEMpqrXuX8wHZotpZKRchKaQlgbBze+ds4tGHPtKJk5KlihKQQEgbnezfnlA2u48pfKl0IOwIvd36AO3yGYr9qV6HuJtOJJdICCkz7BNvBzeJgfCE3N7MYiqC0l2/wBwKUlQSkgMTScNm+/kYwXvyf1FQ7qwBcu/r6QKdUpyXI7ufl5Xh1h+RXkNtrtYQpf9N6WDrdlADxBSU3tno3zGm8SlrIINJBDFShcsBswIYNfoIxidQrDlhtsPx4jIz16dYiwJFT7N4OMSha3obX/6rwowqV26+sKD7SG5nqsuWQFLKQEWACcFwxGS292GfN4joRQEhKksFA1Xskkik/CwBPh2Bdo6mcUpyaAA4wSS3iDYyGH6b9yRqAUcyXWbBIta2OmL9fKM+jQq8lahDFVNhgJFY5jgurI7scQ8aNLJcKADObC/kcAOB0gpa6bqpASQXLOQVBiLO7WO99rQLquJipk1lWEJYsVFWE7EXU6vK3RtILnFdsl1Gg+IqZLEpLgFRdyGAxtbFnZmgldK00qfFkhgCb9Da1y56GB5OvSVKQQslKiFEq5SSCzHsnsMv0Bdp5SCpmZNL2NgdiktcuSLgG+29TFlKMgXQrWkGWEKABIBDBLpLqS/q7n9PmYdqNY8oKUgupRKLNfrYlyXwCC1R7QbqClhSKlLKeapgWNTFsABx6FzvFRIlMoc3Jysw5jcsAp3ApU1ru5tZmVFPXRFL0LoqmUKJmB8koBIve4wRf8AV6Q6fNZNKSCDTSl3OwBIGT4WLdcQPr9Z7yatKOQJIpCXN8uTlT97MPKLIJ/p03KStvkLHdhYM+B6wX9iJ6oFR7wS3DEuxFuZQBL8xcgX7t1aK9Oqsk+7UbAVZyoVXHhDE46RfSypS0VEAYoKncH4iRYMwLNYpycQ0ooSQASXAKnZncWYXcEBsD0iJryH8nZUqWQSoukoekVJUC5dncN4mApNsWEVnGdQyKblPiHKbXsHy18d3gjXzRKS7EuWvnepxYBLEgbOcbxS8a1QqPu00pcVOTckJJZ+mGvud4mNNvZL8Fdp5Tmk2qV5tfO2HMa/hGnTLSFSZtyWBMskYF6Uu5Y+hcbmM9wSsrFIBIFyOhI36nqz7xqJc1EiURykJBc4A2AchncP0dXnFs34DHrYXw8UrKbTFpIKjSSz5pI8N39M5jScM4kqYGXkMDli2CHz3jO8LAMxN0gm5e5ObnCQdnHUYhkzVe7WQghJCRYuf1ZOHP7wuObhIsUdHoq9WkJpDd4z/G9SmwCsmM9J4skrVLrFYyHv6dR3hyl1BIV1N/tG/kpIqquy7SeRJ7fa0dBcRBonoY7H6HH7xKIZOtCtFJxbhwnIXKNj8J/SoeE/nePP+E6rUSJgISpUtRCFJA8Kh8X8n7Wj1WZL5n6/tGT1FEhaqpiQCqYoVEWZRqcdLxqxQU9N0ZcuR49pWTqkKVMJcJQUhRUtRPhAslRcITuxy5y6gIPaLXoMiWZopUFpISSTUwNQBN1BibkXtGX4x7YBX/p0FCwfGWLB9su7bi0Z+qZOUFLJI2fHoMQimrpbLVynG5KibWKZawzALUw2HMbYx07CISbDqTaHqnOS+6r+rw6XL5cAsRv/AAbjuIxFw0zH+3l3+UTf7g4JPyHy7QxGnZi7v9+h/N4SJJ3F/wA+sQJP/uCQRdlWJLbYbeOTNPyvnsQ3X8eGzeoDM2b+kO97UOh/Z4JCKbIbIF8de2IjWQCxBDnqPXaDAskWyB3FuvYwMtT+n594AGRTEOdvr+0KJFyT1+38woID0tU+WAulyUgAEXUogNZwzgPYYvDNIAQJhSl7EqcqIpwWAso3v6XeJ9TwxABpqVWGBps4BANwwLdACaXh+m0iAslRJKWIuGVa5LDNh2vHN5LwaKdg3ujKBEwWWpmUdwQQVAknLF8u3aOTpKwlKZXKkAt8JduZneou52zBmq0MxYCnFIFZVukbMcF7lrvV5A1c9S1JCV1X6sLEEpBu4DZ8gTYwyjJglB9EkokWSpkjPMHNrqAykXbZ3ghdRCEppFIZ2AKUrBAugBwCBd3N3Lh4CVpZqkKAocB1UJKuoAsbi3huxORZ59DNmFS5a2Kik2Es0uAnxF2uWLAWYjyjiIovyWWi4ekBSiSuYEkklRtyg2CQx5u9rdIrZgmNVQEqSzqVWWSD8BN1Oym5cdHvPpUTVKCqwUAutKanJd0uKQXLMdm8ixGnQiWVTFcpmKD9AmWo2SXcpuzdlecD7LHFOiu4fpyQkoHMAkrqt7wmxD0qZxsAWu9odPkTJZCnZ18ySAaUsWDim1sgdD1EPkzkqWpJUQqlRdLpEwORi5KtgBYeTPydKKkhRB94AUsshmGXAw/UNfrBcq7EaSVsGlyFEIXLU97lQe+QDfZ8eUTaplrmVkBG4CgEuCyS5DFRta7VXMdlag8lKSCe4ZNmUUlWTZ2GzZER63WJWhZSkgBYJDDxPlm+YNrCFptg4aKzjK1UldhLC3SGa22fESbjHxFoqZs2okqa5cs7DsN7QXrOHhNaVBjYhSlEqLXLh2B5jnPrFaFmnDrZhSbXLvnpeNMEktFXGmXOl0k0WlhveJFwGsCCwcn694uZK1sWHvUKWpCUFI8yVKwlLdQd23au4TpKQOZZSoMXIITmqm4YYOd99rmXUlKQS6DyqKkhWyjdiKQbC7vhr2rk0yyO1RJpFIXKqIRKSwpNSaCLhLWG/k7i8M1KJSweQmYSUrS7IV/UcE7bF8tVbJEJGrQuZS3wiljsDYszBIOOZ7eUS/7VGVGYScrrICQTakpNh2cEdb3VToeL7KHiXs6r/cJVKmJTUXCXAUg7BIBcjvZjsIik8cmErlqQJhlPUpBIJCSzsRn5ekabTypYUOfwIDpUaiAxDlzUDcbk37RmpahLnrOmUhSVAEpVhAOGu73IY7Hfe/Hkd7FlF02XfD/aaSkALUuWSMTEKH1an6xYyvaKQtwmYC1zSFH7CANZIQoAF0E/CQ48wFbeRiv0KUIUrkQq3WnGTiOgvZkrjIxyyZkv2/6L/W+1mmkoKlKK2DslP0uwf1jEzONSp616hYSisBNIIqTmpyWLf37RHxP2eE2auaueiWhRqpfw2AFyWJiOSnRafwoOomdVY/t6PFkMvB2iSjzjvsrp0heqmlUqUVJGCzBtg5yAB8ydmi30vs/7r+tqVpSlN6Em5IwH/aIZ3tFNWmlBEtO6QP7QFNSqZdSid7nF/ux/LRVL1G2OsTqn0VstLknckv6nbeJdMgEEXbowG9j54iWZpwMhn7G7fT7RKjRlnZWHHQjv+bxnaNApenzn9x/G8STpWGTba3r02vDUTOa5a3Q/vBUov4S/+MtkQt0MV/uy53BHyx0HlEEpFRapgbl9h+P1izS7E2DuwwHH7mByu9gzlgfT6ZOO0GxWgWZLoYlrk2B289tj69ojYW7jr59Im1Nsjo3a1+zxEljh36M/7xBRP3+sKCxKb/2ge7GFAsh6aUKUf+CE1M9//cTsWuQB2Z+kDSppUQACFLISaT1xckAb/D8WzR2FHOhs0zfHofK1KpagjCCFFSv0BquQDYHq5LHqIjVomesALqJUbKDDCSGAcAC4O3cx2FF1jvpCkSghcoqIUE3UGuSqwazG5ySDjpE+jWhcp+ZKSkkX5mdy5Tg5Nr3aFChIu6YkeyfRJlolqpB92wIuXUTd+rs328xNTPUVIMthgPSL8pZNz4XzYY8oUKBL9xY0qQTqJhCpi3ICXfy3NsFgcDrFbLMsut10JB5bEEqAIIKnI2t0bcQoUMuiqetA82cqXUQUqmKC/FWQlJIqa79MbfQ7ScOSFBQmAzFB2oYHsCGPqTt6woUPHSsGNIoePaoLUUMGsQoO973cknbfYd4p9MmtBUgAlTZ/vfcRyFDr9pRJ2zR6GQkCmp5j/wBRx4gFAKcnsAGB23ixome8XQTMCU2SC3Ny253DAH/9dYUKKL/VQYsHSuUmYEC6/dpHMkEeMuCd7FsN5QSrh66aCoBIclJFQfs92AKd3td4UKLZLitFkVo4NMlAWKlJYAJ3pffcHFunTEN0cqTLTyKDu5ZJAfAYWdnfIxvChRWm6Fuor7BJRlCZMLCgKTduYqKanNur4b1jq9ElYFwm5cN0AcnqeZ7NntHIUF6aLoxXEyvHdGULYlw9tyz2OwcxWzJNJZQLth/paFCjXjk2kVzVMmki10gBJfAvffPT0eC5EwFi1iPlS/bDAQoUFiCCwk48nANv8HpD5OrY4N+7/cwoUWIhFMs7JZ702IN/oIdLmUgsQCQxzZzfbMKFAZEyeVNBTcgBjsYE1SQxaw69fNsi0chQo0kNnyLUgCzBVtzgi/V/pHJugCE1Eu4sPPr6XhQoiFoHXozuWsLdmttuGMKFCgh4o//Z"/>
          <p:cNvSpPr>
            <a:spLocks noChangeAspect="1" noChangeArrowheads="1"/>
          </p:cNvSpPr>
          <p:nvPr/>
        </p:nvSpPr>
        <p:spPr bwMode="auto">
          <a:xfrm>
            <a:off x="307975" y="-2079625"/>
            <a:ext cx="6991350" cy="465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342" name="Picture 6" descr="http://www.chiquitamoms.com/wp-content/uploads/2012/04/0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19" y="1340768"/>
            <a:ext cx="6991350" cy="4657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Left"/>
            <a:lightRig rig="threePt" dir="t"/>
          </a:scene3d>
        </p:spPr>
      </p:pic>
      <p:sp>
        <p:nvSpPr>
          <p:cNvPr id="4" name="Rectangle 3"/>
          <p:cNvSpPr/>
          <p:nvPr/>
        </p:nvSpPr>
        <p:spPr>
          <a:xfrm>
            <a:off x="307975" y="332656"/>
            <a:ext cx="82244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b="1" dirty="0"/>
              <a:t>Pick up some litter – even if it’s not yours!</a:t>
            </a:r>
          </a:p>
        </p:txBody>
      </p:sp>
    </p:spTree>
    <p:extLst>
      <p:ext uri="{BB962C8B-B14F-4D97-AF65-F5344CB8AC3E}">
        <p14:creationId xmlns:p14="http://schemas.microsoft.com/office/powerpoint/2010/main" val="2597467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332656"/>
            <a:ext cx="5562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Hold the door open for others </a:t>
            </a:r>
          </a:p>
        </p:txBody>
      </p:sp>
      <p:pic>
        <p:nvPicPr>
          <p:cNvPr id="26626" name="Picture 2" descr="http://johnmaerz.com/wp-content/uploads/2015/10/Hold-the-Door-4-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6991350" cy="5248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657226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476672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b="1" dirty="0"/>
              <a:t>In the canteen, offer to take someone else’s tray back with yours.</a:t>
            </a:r>
          </a:p>
        </p:txBody>
      </p:sp>
      <p:sp>
        <p:nvSpPr>
          <p:cNvPr id="4" name="AutoShape 4" descr="data:image/jpeg;base64,/9j/4AAQSkZJRgABAQAAAQABAAD/2wCEAAkGBxQTEhUUExQUFBUXFxUYGBcXFhoYFRwXFxgXGBcXFxcYHCggHh0lHBYXIjEhJSkrLi4uFx8zODMsNygtLisBCgoKDg0OGxAQGywkICQsNCwtLCwsLCw0LCwsLC8sLCwsLCwsLSwsLCwsLCwsLCwsLCwsLCwvLCwsLCwsLCwsLP/AABEIAL0BCwMBIgACEQEDEQH/xAAcAAACAgMBAQAAAAAAAAAAAAAEBQMGAQIHAAj/xABFEAACAQIDBQYDBQUGBQQDAAABAhEAAwQSIQUxQVFhBhMicYGRMqGxByNC0fAUUnKSwTNigqKy4RUkQ1PCFnPS8SVjs//EABoBAAMBAQEBAAAAAAAAAAAAAAECAwQABQb/xAAsEQACAgEDAgQGAwEBAAAAAAAAAQIRAxIhMQRBEyJRYQUygcHR8HGhsZEU/9oADAMBAAIRAxEAPwDoN7ERupebkaCAOQED5VHexQ50GcYCaWeRye4YxUQ04mONeF0nX4un6/XWk12/WnfA/Efcf1pVJrdDNXyWCzcBmOWvOevvUWKsKQxyiYO8TQ2y7gLQHzDLx379Nd8b99HxWnBPVNv2IZYaYpFU75oSVCliQYAEQY5danbxLrvBI9QYpw1+3rDRrwDDUaHdSxVnNu+LrHDXWtTZBx24J7i/cx/cb5GkxEU0xuLS3a8bASHA5kz0pBb2rauHKra8jpXz/Xrzs9XpflQ12ntHuUVjBGVYESSeQrTZe00vn+zXfBBABHt+db47BLetqGIgKvGCDzFZ2dgVtEHfrqZHQDh0+ZqySaWy4F4vmwS5oT5n614Go8Q8MT1P1rNh1ZZzqNNxOvlXjS5ZstJbm1+7lVjvgE+wmq3Z7Qs7qvdqJIEyZ1McqsN1cykb5BHuOtVN8EbWItqQVOZDDQTq3TSvoPgcYyjOLe/J5XxNuLi1wXW4Puk/9xv9IrTNRGIXwL/G3+kUGWrzviPz/vojZ0vyEeMbwn9caxsL41/jFDbVxAW2ZIE6DMYE9al7M3gzASpYMpOUz69NZ0rZ8Nklia9/sZ+si3O/Ynx5+rUtuGj9onQetLXNeVk+Y9CHBgVutRzW6mlGPHV1ETqunPUaU12uCTudVJdh4jGgJgAjSNNaA2ZJxNqN/eJ5aEGnW38VmRAWU5Vu7tCC3PXfXtdAksUmzzerb8SKRz/ajENrrAH0p39n4ud07CQDcQEROvIGd+u6k21gDcad2g+QFWfsDjSs4dCAO9W4pIkmBBnyge9DpZLxaO6iLcLHm0Vui08qYJLHSDEaneap22RoFiIj6f710fb91zbcMQfARoIJzNbB/XSuedoj4vVv6D+laOvdQ5I9IvMJsJa1pzaURS3CDWmimvMTdG8yy1HkFJsf2i7t2Xu5jjP+1C/+qf8A9f8Amp1im+EK5JcnSdq7RKaLvnXyrXB3CSTyoHaYl/N4HvTKxYNtCW3mtbM6IsU536+lD2HzGDr9alw+K1KsI5VvedbMudNDlU6SeVTbSRSEXJ0ifZ238Nac2GuhbqkSG0HiAIAbcdDumrSJOtcR2Lhbhxue4CxDFyTxOpBPrXUbnay2DEazB8S6fOnwOTl5OwM8VGCcu/2Cv2N5bQasxGo3EkisHCOBqPmPzoE9r7ZkZTE8wQRU2zdtrcUlUygGIJrVqy3wSlOLgovg5l2g2m126x4AkAcgKTMpOswZ9ave1dnJ3jwshnzQNwzDWKrW0NhXEBjxDSCOu6a8uUvO0+T0li8iceKDMNt4kAHvSwgErbDLqN8gc+dRN2hvBcwZNWOWUIJWdD8XLWg0s5Fy/wDNK0w+QfdkjSQW0Jg5Y6VphrA45jkIAFwySsmNNQGg8op/Cx0qSM0Zy1NNlitbeyYfvboQuSwC6gGHiY1O4E1DhO2Nh7hF5PCT4SBGUcjB18+lVbajFiF4LIGvMkn60J+zRvFLDBCLb7hlKTOmftYa0z22B8LEEcwJobtKJxdh+DraI/mP9Iqt9ktoi3cKFGcMNADB0mYmrjhNurbCg4RruUKqd4UJULuykWweXtVOhyR6TI2yXVY3ngkh7iLXgX+JvoKr5u6npUmM7akkf8mwidzwNf8ADVZxm1JYkKUB1ykzB5TSzxxz5G3wNGTxwruZ7R4sqPEVIM5QJBHWZ31D9n200TEkXHbxlVTOZUGZiTz0HoKxaCXZN1WcqJWNYBOsj2pHtXZrq7ZVIUAMDu/TabqrFxg9K2FcHJamdJ2toF9f6UqdqF2ptt7mRRbKlRGhJJOkmaSYjEMp8RYHz/XOsHgOT5NWulwWI3gDBImpVNV7BY03HymdIM6wQOgMU2xGLFtczeXrUp4tLS7jRnasYbMvZcTbbUQw3b6K2ibbg5BqFhj/AHyRPnvqkY7bGdXCypIMEHUHzoTs5tHurN+WbMxRUEzr4iza+Qr1el8uKUZLff8Awx523JNfu4yxoOdo1IJ+VW7sNgMnd35IZ2cADSFUGdeZMe1c3G0WE65mJOpO6t8Nt7E24yX3WJgSIEnWAZGvlQwRUZ6pfQaUrVHZu0LFwJLEjKB4j+ImfpXP9sHx7+vuTUezO3TuVTEZW1H3gEHSYzDcfi3iKaPsG9iSXthQgVfE7QDpwgE+tP1jU60iY9pP0FWGNLO0G2rlpwiQogGYk/Om1zCvafLcAB6GVI5g8qq3aLFqzlcsMpiZ4e1Z8MN90Um9gU3WunMdWY8BvJ5DzNPl7G3yJJRSeBJkecCKW9l8eti6LjpIAMTwJ47j196tTdrBJhbZE6HvY+RAIrW4yS2RFNPktuMsxcR50D68xOk/P5VX9p9r7OZitxnIzALkPxagEk6ROu+uj7bwatbdktlrkHKGeFknWfCdNeXCqJa7PX1XO+Dtk/8AbF4FiOnhy+5FLJLswRfqhDZ7R3riwEVX/fE+sKZH/wB0V94zpdYs5AhpM+E74G6nSYSyQe8wt/DkGMwSR5/dlgR1Iio2wUDOjrdtHc6EEeTRurJljLk39NKN13CdnYcakDUwOtTNsu0WP3d6S+U/c8Sd8zu60RsnDkhYEgEk+VWNmTU92upn8W/nvruhnBOTkT+K4nNQivf7FVtbOt6RYv6lv+nHwgb/ADnSmGzcOFU5bb25gw4AO8jl0+YphdZmeS7RocswJHlw6Ul7bdoGwmGz21t52YIsqCBMsTHHQH1NehDPC+DzH0rjwxX2tx1uwVct4iNU3tpuPT1qiY7thiHMIRbXkACfUsD8opRjMa91i9xi7HeTQ9SnGEpOVGqOSaio3wWX/jxu20S4ivFzMRAJJOgOU6RLHjxoHZlsNdtWH+6D3E8Q1MZiPwzrqfak6uQZGhGoIq0bO7aXUWHt2rrD4XZQHEcyo186EYO6iDVXJdrmwsCLhaYJlgASJygZoU6mNJ86V7c2dYcDuTLscqj5ksOAA19uYqvYPays4vOW0J0DGYO8D3NW/ZuIs3ENy2S7wFkzpxyhTuJkTzgcqwZ4yhPVuev0rhkx6XV/u4p/YLVk27uihAwZidSMsSes6RHHSg9r7Z1XI3hgEEdaUdqNoG5cyEwiEgAalmGjN5TIHl1pUMu4MRyDCPY7ver48HEpcmLPnTm9KpD6xtVidTIPOsXXzE0mw/iYSwTWGzaKOs8B0pnauAkwQRJ1G4xVYxUWyEnaJExfdGZifffRVm8Lg+80G8EmDI8Q37926q3ta/LsOUD5f71JtPaguAKgIECSSZmNQBwH1ppY0zo5XFUdUXEWO7DqupCjRTJ0B0B86SdpsEHtlwNRqNNeophsTG27ljCsW1NtUKxvZfAY46EemlY2qxB056V5a8s6PalFTx2/QqmycE6PmeIKkiOBmIOm+tO1d0C2one27iRB/XrR+GvlszMRqxAA0AVTAAHufWqftfGm5dYzoDC+Q0/3rRjhKeW32PNyyjGNRCVsqtouWJMaRuzHnQuzyPEDxG/lH6n0qGzcYqyDXNB9Vk6ef9KisqWIA0JIA9dP61tUebMznwy32+xl0IS7KDwXfpzmq7jsG1tiDvrpf/GA9tGC6NoZmQ24iFU++6lG3thi4AwOV51PTyrJDNLV5jfl6aOm4FBmKtGz8bcyW3Nx10hfvXQQnh0ggcq02hsW3bsOSssqgi5JksT8IA05aVWljKTmIYblg69Z3D/atMWprYxyi8TVlk2xtm4LYBuBzneDpmA1ifce1Vh2zGSSWJMzRGGXMDOvmfpQrLDR1q8celJ+pB5NTaJmuV7vBUTVpVZ5JXSFUUfVrwYjQ8q0IJ3wOQ41Gl/MwGUiZ3nWAPzj3qRmU7tD1rIyhqLAoO5sKwSWW2Ec72tjKx3/ABRo2/c0ijGaoDcPM0oxnZuzktKykZgTKk6MOhjT6b6H2lsl7ilbdwWwd5ylm3zocwipGxNYXETxrrSVUFtt22L8Zg71u2pQZioUMurSBxXKM2Y9dKQdtuzT4y3ZYXBZy5iVuLPibLoSjGCAD71czfU/EdBwqC+7XRCIv+IaEeYII+dNi0RfmEmpNbHD8d2NxNv/ALTjmr//ACApPe2ZdXeh9CD/AKSa6ntjwXCrpkO/w6gjgQdKWuob8Q9Qf6KaebjflGitt+Tm1zDuNSjgcypj3itbF0CZAPhIHQ6Qa7PgbKKgRr1uRvAmRPDXLPpUz4Cyd9suOtsEe5zVLxa7B0HJdiYI32O8hRw8ieHAAVY9m2LOEdmuk23cZEaJyz8TARv67tOtOtpYK2lxf2RBZcHWBvMGZyqBlg7iKfXuzFu5kfGsly4JbICwSWM+KAB6bteVK5rl8DQg+xzvZ3YrE33f4bSKxXvLhgGNPAu9vMadan7T9je4tvdW73niLZVtmMsidZJETO6um43DsRmJW2o0G/WOAgH2oG9bDqQWJB08MAE68xrx0qcs7v2NEenTRw+3c1E6x+oNF4O4VYcj+pqzY77P758aXbD8lgodOAAXLx50VtbsZda3aayttWW2BcTOqjMsmVmMxIIEkyYFWlliuTIoMrT9nbzW2v8AgykZt7TzgHLE8N9JQ2kdRr7/AJ/KrngOxd3EWGIfurqNHd3hlBSBGR/PN8t1VzFbExFl4u2XWOOUsvoyyD6GqRvuxG43SHfYzblywe6yB0uMCJaCn7zj/CJj+7V6x+GCKXcyY0PCud9l2HfMD8RtsFnfmYqv0Y077WbYc2iuijMVUDflGgJ6wD8qx5cKlkTW3qejg6hwwtPf09iq43FK95zrkmFAMboGY85j50vxIOYmIBJI9TWRWS/tWxKjz3uaYa+UdXG9SDWpaWJA3ncPpTvZ+MwShe9sXS0eIqwKk8wGGlOcJitnE6DELw3W3+utc5V2OSLLsK1ksWCSYa2CZBJznUyehPtUWPOpJrOD2lgwAq4q8o4I2HLD2TjQONvKMQULFre7OVK6mI8MmBMj51hnjeu0eph6heGoS5M3LIdSGEg7weVLsN2W7xS73rYtplN0Qe8VRqPDEagc+dSbf20LSwsZjoo/8j0HLjVX2Rti7ZuM4ObOCLivqrg8GB+R4VfHjklZizZFJ0uC27T7J2kt95axFooSIlCrCYHCZGnpr5UmbswuRGS+huyc6tITU6ZSV4dRrVo2feGIt5rYDAaFdQyn90gTH9aI7kiJww04gtP0o+NlVLbYVY8fJz3tJeTvO7Rg4SQWEwzGJieURNJ5pvtzYj2Zc/AWgb5EyQDp030nq8aolLk+osGc11zwVQvqdT8gK2vqJrXZFjIrZjLOxYx13CtsRGtTGZC93hUNzTf70PexA3jhvoe7jwpCv8DfC3I8jQOJMRdoYYkz1Go51pfncfQ0Fecnow3Hn0oHDQ43jlzTRljG3G3Kqj3qu4fHZZnn7Uwt7U5muCMsThExEC4iQugOobrBBpBtHsm6sxszcTeBK5x01In0p1avsQMsedFW8QwEs2g30A2cut7Xw+YjvVVgYIYMhBG8HOoE0ywl9W1turfwMGP+U0+2h2UsbRBvXAbbMALTpAYoNzuI8WYnSfw5dxJqov8AZqLV2L15blsAMMgyu0k6NM5RpwJ9KMqirbDG5Oki37Pa5IlmganMSR5QaJxV7eTS+wy20Fu2oVQIAH9SdT5mor2I5ncCSeAA31gyZHNm7Hj0jnBqO4a5c3TFtZjNuzRxgRQmL2oM5ypFvKAAYLKY1jhE1Sx27LEKLIKAQsuVaP8AMBv5V632zsPGe3dQ8Yy3B7kqflV4Y5R3aJyyRltZabuPTKNSI5gfnRPDVlHrm/8A5hhVPxm3sKy+G7rvgo4PX8MHyBpdiNv4Xgl1/wCJyV/lGSPKTTOLlu0yUlGPysu2IxeHX47s9JA/8p/y0Ee0GGX4FZ/IM/0CUv2BtHZTEHEXbtsR8Iw0Cf8A3A11o9RQ+M2tgbWLuJBxWFYK1q4jEuk70ZbhgwZ5GAN80kMjc9CTX8ppf9Eajy2MG2q7y1vBOwaJYgKDl3a5STHnVS7Q22uvJRrbqI7s/DGp8PXpx08qv+C27gnAFvHd0BEJdUJA5AsAPajNq7HXE2WBuW7rgFrVxIk5RmZCV0PhBI/hNXknDzV/P7YsZRl5b/38I4jNauaM2pYyXSD5+vGgyKuibIzRmyB4/Sg3plsZPxdSPYf70XwBchr402riMseEhj5Dh9ae4u6ptC4PhZczEjcCRljqdR61T9oPLt0gURtDaGdVtrItoAP4iBGY+m6lcbHUqsDxmJNx2dt54chwFRqYrDDXlHD86wTTEwnD41rZlSQf1vqzbMx924mYO/IgF9CPJ6p9Wjsbc8NxeRU+4I/pSzSqxoPch7TYi4baq7MRmmDPAHmTzquzVl7YKcqHgCZ9RpVYo4+Dp8n0na2ygRW4QN+/dQOK2+j6LVYBbIvKKFZTOlLR1lkxKFxmQ68aEw2LAm1e+E7jyNL8NfupqAaaW7qXxldSrUKOImvvYOVvHbPwn8jRIxNtxM/nUGRkGS4ue3z3kUux2zivitnMvzFAIXj/AISRqQeXA8D7Uvt4wHTd5/SicFcFy0UPxAz50Rg9kJcMEwec6gdZ30jmo8lo4tXBjCY4ruNEHE9+3dk/dr/a/wB7iLQ89Cemn4tBsV2avaDDsLjOxVVPhJIUsSJMaBTpPLnQuHc2D3TqyMvxK4hpO8meJOtNGSatCSg06ZbL+1FtoXYwFG7j0A86qV7bGdizHUmf9h5DSk+3tsG6wVT92u7qef5f70tS5rpqeVSyR1FcXkLUcSN4M0o7X43u7fdD47nxdE5H+Ld5A0ZsOwzMyylt1XN98coUfvkESYGscfLfHt3s2lqwb7Yhr10us5l7sFTvYB/E2uUSIEGoQUVPc0zUtFpFDg9fStSK6z9lHZHB48YhsQhuBGtqoDuglgxYnIRyFU77R9g28HiRbtjKGTMFBdgId033NfweVbNfmowUVF68oqSzhmby/W6pXt5Y/WtUFogYEVrbOprfUnSvFQDoZ01PD0rjjB+L0FWL7PbpXaOHYGB3iqeAIfwMD6MarYOrH0FOOx5Ix2EA/FiLC+huIDS5FcWvYaDpqw/7RsF3eJbzI+v5VVKu32o3JxTb/icegbQ1SDpQw3oVnZfmZo9P8HZyW0nQwzH1j+lIkSTHGibqui5SdD1nTl5U8t6QkXW5FiGkk82J95o7YdnNetmJCMrnyUgxrzil5p72bvKFcHKSxHhaNVg8wTE66caXLJxjaHxxUpUxLi7bKxz/ABSSTvkneZqGmPaC4GuaEGBBgAdeGnGlwp4NuKbEmkpNIxVm7HWzF1uHhHqJJ+oqtVa+yFwG0y8Q0nyI0J9iPShP5QQ5IO2F3RF5kt7CP6mqxTrtXdm9ln4VHudfoRSaKMPlOnydmyjiwCzIO/0gcant4lQfu7RY/vOQB7VECOBrRnINKcFXcXiOCWh5Ak0BdxN5viePJY+cUywuOjfR3eI++feBQsaivi4+8XGI5E1JZdl1BMcjTK5gEPwqPVz/AEFDXdnv+HJ7n6mg2FJgt+wGOYeFuYpnsdiTrvAifWg7eDucVn1FRbRxDW1IBg8Y3+p4VHItWxoxPTuWHZ3aG1axqs4ZrdpLniUA/evCjSdwXMPOuiWu4xKW77WwQPFba4gkTxE1yHZHZLE4pEay9lEGZXzliZENKhRr8R+nCrfsT7P7llsx2liLcgHJZhEk9LmYHXmtSg2npTVfTn3OzaXv3LTi9l4MeJ7Fj1tqT7RrWgtWRpbtDyGW2v8AkE8tOtbf8KuAaXEvncTiLS5iOWe0FUfyGk21b+0gQlnAWHmfvP2oNaA0iVZUf0HKlnhyS2SjX79BIziu7IL2xcM1xnuYaw5O+VghjqCW39N/GlG0OweGxLNKYi2w1BsEFT0IuBvkRVi7O7L2j33eY18H3Z/6dm2SwgaRcbUa6mS3pVuB4flQj004Neeq+v8ApSfUxapL+yo9hOxw2b3yree8LpUgsmUrlDbzJU7+lINp/Z+cXiDicQpukLlVO8UJlBJHwmZktxjWuj4zEhEZifhVm9FBNVjsE6WsDhR+JrSszb5LS54zqWNNnnjUk9Vdua5+/wBUSxSkrdX/ACVjZ/Y+82e3ewODW1lIRbbr3pPDWBBA4zXPsf8AZjtJWYnCuUkwVe3caOHhV827pX0VYxHeaorBZOrKU8/C8Nz4VMgAJ8TGJ0O7rr+oqmO4N339/wA8hnmc6tLb2/B8n3Oy1wkhXTMCQUfMjgjgVI0PnUd/s7fX/psRA1WG11J3a19TDs7hWutdbD2XuOZZ3RXc6ADxMDpAAgaaVpjOz2DglsPaA4lEyn3SDT6pqLlapeo2vC38rX8P8/k+SRhjqCCCCdCCPrVh7CYT/wDJYKYP39s6dDP9K7ltrsRhcWmRrDIqwVuWWAeOjODMjgQZqof+jcFgMZhblvG3LjC9pbZA0nI/40AAjfu4UsOoWSDf79BZQSlSKB9prf8AON0qmuatPbu29y+XCsRJBIBInQgSKUbP7OYm8YS2T+uIG71q+NqMFbEyRlKbpB+xrYayGP4cwPpr9CKT46/madw5dKuOE+zzG9y093bGrFHuqDppMLI5bzVXxux7ytlNtxozSAWXKvxMGWQQOJ4UIOOp0wzhPSrQtuNWDUrWQOM1GTVyBrlrI0rxNYmuAeJonAbReySUI1iZE7p/OhSa1rqOJsViGdy7byZNRVivUTjuLIOBn+IaVDibXHJ6qZHtT8bQw9weK2V6qP6UPew9vfavAdG0+tSGK6bgHH3BBo3CMSCQeH640XdN3h+znrCE/WoDgLrGc2X+AWx9KATHekb68MSa3TDXRvZW6Mn5NU4Rh+C1/mH50rHRpZxHNo86F7Q25UHnl3dYplbvINHQr10dfoCKE7RWSbaLaAZnJCrPxAQcoPrFJVsomXbsptLD4XCWRduqGK5tFMRcJuCSJkAMBmPHzo7DdsMJeOjoG1jvBlBHNXPh1MHWK5d2/uYhHAtKi2O7VV0iAM6gKQY0ULpVS2XtcouS8rASSGA8MHhz3zrUZQdNLi/1hko3Z9Df8TAuFg4ZTHwHvBI0K+HcTPlpWbW3LFqc922EloLQgkkmAxgEDUaetcOW8rr4GBHQg0vvwOQrLjwOM9Wp/v76HSkmqo7pivtFwFoeK8HYcLas3+aAvzqmbb+1OzduKEW9bWIzEiZ14A9edcsxOLQaZgT01PypfibhMHKwE7yIrVkx+LDRPgOFqEtSVnV9q9u8Nds3JcF+7cBYaWYqQoPSY3czTzZFm0dljFC4xFu2SQGVhFuZEQCDCzB3TxrgTNrVxs3iuzrShoDHEyJ0JGQD61B/D8aVc361/wB47Gn/ANTbWlV+8F72T21uFQbLwupyEKYknf57/WrBhO3rj+0tI38JK/Wa5Umxk7u2WWGyqSdVMkTwg1rh9nYjNFi5eY/uwbnvy8yaaC07Qk9g5IJ7yijuWxu0Nu4xjMgM+AgFQeYI1+XGlO2O1kEqiMxOhzmEH+FTJ9xVT2Nsba6Lm7i02hgMxRveCPnWcZ2Y2rdJmyLY45HQn+YtP0rvAclUuF/Pf2+3Bmk4J2iXa/aVo+/vGOFsaCOiLqfWqva22b+MsQiqq3FjOFDQD4mVifDpOnGKsez/ALOL4Oa8pXn/ANR/kY+dPtl7GsWrqgW5cSSXGsAEnQ1VpI6Pscs2taJusCrtMEBZI3ASVXyr2zNomwwEaCSEIKwTHiCmIbTfvrqYHfXWBEKgEgdTA14Cm2AwwDAIiGOcAepoaNRVdR4fYoGKwJvIoxF8qr5SbdhSLlzSQMzfBbA4RG8zU3/qXCWLTWLQhbNs8SwIzarmbUySa6bevMn4bPkBPzmgMbluqVuJbZToVZAVjlDA0fCS2bD/AOy3en+z5VxNwFmy6LJyjkJ0FRBfSvoTaf2eYC/usC0371k5P8olflXPe1H2ePhFNxT31kbyBDrO7OvL+8PYVr8VIxLHqZz0rXu7PI00vYdF3wPXX2GtQtdyQQra7iwIU9RzoqbfCOljS5YurFPR2dxF6XtC3enU906kjoRINLcZs29a/tbVy3/GjKPciqJpkmgSvVmvUQH0jc2QpGgINBYjY5A13UzXtPa/EjJ5itMR2ksxpLDjA+tRHEX/AAhQY8JPI6T5HnUZwdtTuykb1Ya+hpk+3LDaFL0dFBH1mvHaGGIhnJXk6MCPJorjgOzcQaAx6/nU2IaBO8c6GxH7Gd1yPeg02klo+G4LinepFChkwr9pE6/OtL0XrltFENbIe0R8PeBk0kmP3BH9+oNoYm24OWy66aNmke2UfWsbFU2xbTESi96zWb4CgDu0Zyxkk6sR0helGMe4ykMO0WPufdW7dxv2e9bBNskFZLs7KRGhBaNOAFe7WKMaUdoR1QJAkoRJI04HXrWnbZHAw7kw4GVspJUtktkOs6EEchvBpC+0GABLAkTpuqcluWjVbg97skZlWE/3TB/oalt/ZtiLkFVuvOskHL7mBWy7Y56HrTTZ3ai/Z/srrAcicy/ytIoaZepzjHsD2/spx4UwtpPJgzew41W9vdl7tj+0W4GGvjXwGOGh0nofauq7M+1BhpftBh+9bMH+VtPmKsmG7W4DFAKbqgn8F0Bdf8XhJ8jTOK5TE1SXKPnvBNgikXMLiO8H/aueD1zyRR3d95ZFu3hnUKXyubkkZwAZXJqdNII8q7rtHslh74GUlV4ZAuX00+lbbM7ILaK+IFQZjLqTwk//AFUmsjey/sdThW7/AKK/2N2DbNtWv22dgBrcAAJjgqgT6yauVjEYeyQngtE/CDCT0E6elM0sgbgBXOPtRxjYd1d7LXLDDLmXWG/dIOmu/eKdYnjVkpZPEZ0Qa65vbd714gdf5j+dcGwe38NvtYq5hzyzOg8okL9aPt7fvfg2k5H8ds/W2aLbEo7RnqDG3ECy8BYMltI568K4/e7QXQPHtFwOr21HyQH50j2j2ps8Lj4h+EszLPOWJA9DSu6GilZftmMP2q+Lf9mUYKTv+Jcu/r71pY7RZWKss8JTf6rvn2rHZJcyZmB8SMROo4SPY7qQ7VwhLnKQTrppm6wGII/iDEchSJUPJ2XC3tyy344PUH6iRUh2lZ/7tv8AnX86561u8BqG04Asfc3Fj2Nb2sVdHT/Fa/KmonZfRtWyD/aoegaf9MmgtqbV7209pBo6MmYqF0II4iT6+dVgYq4fwv7oR/k1qZc4kvCrBMayY6mD6R613B1lGvbOttvRSfLX3ovBF7QhHJSI7twLiRyhxI9CKwV4zWyitAhILFhiC+EtBv37DPYYdQFJBPmabYezcUfc4zFWx+7ftriFI5SuoHmaW2DqP17U0R43TUpDxBL+xTdnvcJgcRr8WHc2X833H0k0ixHZrChj/wArtVddyWwyj+FipketWb9p11M9CARRC7Sb98/zMPkDFFNgdDnaF4oQbSjeNCdCdeHnr6VLjLad2riZmGIABkkgmBpM1tilHdKx/eXXzNAvtJFS5abNMkqQJ1Jn5GnoQNu4VF+J2M9T8qHbD2z+E+pqP9tzZTGkACd9Si5NFIBE2GXgB7momtqOA9qJY1hgKAUCXEkaATQWzL16ywW2yXLSJiWu4dyIlg2VbZyyCVI06Nzo6/cg1W8XgluXmsrdazfuujI2uUqiMWUxzKjfximgEd9tGVsJaKTAup4WnPbLWZa2xbUgGIPU1SWY8zVkxm0Hv4S8162Ev57dxgBAa2XNtH3kyAI14NPGq0GpZWmVuyF7jCtrGK6xUOOaAYpT3x568wI+lFboDlRaExJ86ixd3Qzp50owWLbKJ1ojF4qVESDP9D+dGjnLYcbL29fw0Gxee3u0U+E+anwn1FXrYn2vXlhcTaW6P3k8D+o+E/KuPC8fEQfxGPes28efxD2/KjVCOVn03sf7QsDiIAvC037t3wH+Y+E+hp3tC1bvWyrBblthqDqpFfKNvEA7j6Uy2Ztq/hzNm9ct9FY5T5ruPqKEk2gJpM6F2g+zeySTYYrP4X1A6Bhr7g1UMX2CupvSRzWCPrNNcH9o9/QX0W4P3l8Dev4T7CnmE7V4e7ALFDro+nz1FZ34kexZKEu5Qj2Xy70f+WKIw2xoPhttPMg10MtbbcR58PlQ7EK0TOvCl8Vj+CluA7VbF2cPYbDsFyliwIkNpuYcRv0056EA0hu9rbbaYm01s847y0f/ACA6QfOr52itFbVtSVOhMCZ3Rrw41z7HYUMd0imi99xHHyh9raWGeO7xCbtwvm2PRGYfSjbbHhiGjo6Ee5WqXiNioeEUI2wE5fKn0oluXvE422v9pigB1v5D7KRSvGdpLOVksAuW0Z4IEcdW1Y/LrVcs7DE6LTXDbNCCeNdpR1kkVIsfoVtaM6a1OLdM2Axhjruo0RFQ2rZFEKKnLcdA1y3URXrRl6hGnpTIDLTjiGwqBTIJEEdATvHlQl7AEkNpvNDbIx9lsNaRnVDbDEyQNQHGvo01Tb+17guMUu3QpggZmgEgT4Tu1mrKLsm2Xtbbbo0om3ZNc+Xb2J/7zey/1Fbr2gxR075v5U/+NNpYLR0QWSaycPxJiuattfEsNcRd9Gy/6YoO6zN8bu/8TFvqaGgNnQsZjsMk95dWeQOZv5Vk1UtubUsXG0Rh4GRLh+JWcqA2WdAJJkmd9KFUDcIqSxfyEtlD6fDxncI0Os5eHCjGNOzm7LZtMm3hmQkXLbBFt3hE57K2V7tsunG9vO8GqsTROfJhzZRy1lbi+E7wyd4HuDpLKNBr9Q5pMi3Kxdg20D4aUhSIn9b6aY2l1wnQEkgTE8KMeBJcm2GbcBqeVTO8j1+lCWSeR0gkjhJgeWtSj+p9yZo9xtlH3+xqu4+ZrUDStl+E+Z+tQlq5ommbNWgxLLuOnI61hnoe41BILYzw20sxgqZ6a/KmOHvq3wkH6+1ItlCbg6A0/fBI+pXXmND7ihKdOgJWHYbFunwsV8jp7U2wvaNwwLqGj0quHDFPhuEjk4n56Gsi/G/5bqHkkMnJF5xXaZL8a5TEQfzoJjNVUXAdxmtreJdfhYj6e1Dwl2D4j7loCetZFvp8qR2dtH8az1XQ+276U0wm07bbnAPJvCfc6fOlcWg2mFZOlaXU0osIYkjfWO7nhQOAUSDRGWif2etAh8q4JorRpUoesZOdaqlKE2LVDJohVNYy9BRRxV8ImZLw493mHmroT8ppTePGnvZ+yDiba8DmBHQo35UofDQSsnQkexIrYZgNcWJAkTRgJ5CKXbVsBYiisK5CgTOnHyFcEnU768aGa6SeVSWbcnUmgcbFjO6stjGtNbZdW7y2QOeVg0aa67vWprNke1Ktp3iLiMN6kEeYIj6ChyHgZ3bSG4xtHK4zA2zwtqfHPUtHGvTWEUX1zHwuoSWG9vC1w6bhLNPpWqGQJ5ChlQ0AbGGgL350bit9BXN9BHMhttpvPCeW+QDUtteMcTrPlAj396i2dbm9bB1BuJI6ZhNXPteVZEYLlIYpzJWCYPrQbppBvYqf4T5n60I5ov8ACfM/Wgn30whqzVG1bGozROCdnXIaasljGKRqY893vVZwm80wQxXPGpIGppjt6Dvt+vn/AFNL2Y1A95jxNT8FruNrskxFzlvrFnaLDec3nv8AehrprQ01Uddja3tFDvlfPd70UrA6gg0ia2Ir1liDoSPKigFpweOuWvgdl6T4fVTofan+B7U8L1pW/vIcrexlT6RVEsbQbjB+VN7RkTXOK7nJs6Hgcfh7ui3Qp/dufdn3JyH+amj7NIGo8uvlXMUo/AbWvWf7K4yDiAZU+aGVPqKm8YykXa5gTx9KibBEcKD2R2wZ3W3dtIxYxmU5D5lYK+wFXDFYQfKam40OpFaXD1nuv1FNHsAa1juqFBs//9k="/>
          <p:cNvSpPr>
            <a:spLocks noChangeAspect="1" noChangeArrowheads="1"/>
          </p:cNvSpPr>
          <p:nvPr/>
        </p:nvSpPr>
        <p:spPr bwMode="auto">
          <a:xfrm>
            <a:off x="155575" y="-2286000"/>
            <a:ext cx="67437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438" name="Picture 6" descr="http://www.limavadyhigh.co.uk/img/cante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6743700" cy="476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18948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814" y="3861048"/>
            <a:ext cx="65452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200" b="1" dirty="0"/>
              <a:t>Smile at everyone you see</a:t>
            </a:r>
          </a:p>
        </p:txBody>
      </p:sp>
      <p:pic>
        <p:nvPicPr>
          <p:cNvPr id="5" name="Picture 9" descr="MCj0424466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575" y="1484784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97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5"/>
            <a:ext cx="8504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What other words for kindness can you come up with: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23491" y="961864"/>
            <a:ext cx="396044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Here are a few ideas:</a:t>
            </a:r>
          </a:p>
          <a:p>
            <a:r>
              <a:rPr lang="en-GB" sz="3200" b="1" dirty="0"/>
              <a:t>affection</a:t>
            </a:r>
          </a:p>
          <a:p>
            <a:r>
              <a:rPr lang="en-GB" sz="3200" b="1" dirty="0"/>
              <a:t>benevolence</a:t>
            </a:r>
          </a:p>
          <a:p>
            <a:r>
              <a:rPr lang="en-GB" sz="3200" b="1" dirty="0"/>
              <a:t>decency</a:t>
            </a:r>
          </a:p>
          <a:p>
            <a:r>
              <a:rPr lang="en-GB" sz="3200" b="1" dirty="0"/>
              <a:t>gentleness</a:t>
            </a:r>
          </a:p>
          <a:p>
            <a:r>
              <a:rPr lang="en-GB" sz="3200" b="1" dirty="0"/>
              <a:t>grace</a:t>
            </a:r>
          </a:p>
          <a:p>
            <a:r>
              <a:rPr lang="en-GB" sz="3200" b="1" dirty="0"/>
              <a:t>goodness</a:t>
            </a:r>
          </a:p>
          <a:p>
            <a:r>
              <a:rPr lang="en-GB" sz="3200" b="1" dirty="0"/>
              <a:t>tenderness</a:t>
            </a:r>
          </a:p>
          <a:p>
            <a:r>
              <a:rPr lang="en-GB" sz="3200" b="1" dirty="0"/>
              <a:t>humanity </a:t>
            </a:r>
          </a:p>
          <a:p>
            <a:r>
              <a:rPr lang="en-GB" sz="3200" b="1" dirty="0"/>
              <a:t>unselfishness</a:t>
            </a:r>
          </a:p>
          <a:p>
            <a:r>
              <a:rPr lang="en-GB" sz="3200" b="1" dirty="0"/>
              <a:t>thoughtfulness</a:t>
            </a:r>
          </a:p>
        </p:txBody>
      </p:sp>
    </p:spTree>
    <p:extLst>
      <p:ext uri="{BB962C8B-B14F-4D97-AF65-F5344CB8AC3E}">
        <p14:creationId xmlns:p14="http://schemas.microsoft.com/office/powerpoint/2010/main" val="37858818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332656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There are mental and physical benefits to being </a:t>
            </a:r>
            <a:r>
              <a:rPr lang="en-GB" sz="2800" b="1" dirty="0">
                <a:solidFill>
                  <a:srgbClr val="FF0000"/>
                </a:solidFill>
              </a:rPr>
              <a:t>kind</a:t>
            </a:r>
            <a:r>
              <a:rPr lang="en-GB" sz="2800" b="1" dirty="0"/>
              <a:t> to others: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3" y="1700808"/>
            <a:ext cx="77048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Reduces stress at school</a:t>
            </a:r>
          </a:p>
          <a:p>
            <a:endParaRPr lang="en-GB" sz="2800" b="1" dirty="0"/>
          </a:p>
          <a:p>
            <a:r>
              <a:rPr lang="en-GB" sz="2800" b="1" dirty="0"/>
              <a:t>Increases your self worth and self esteem</a:t>
            </a:r>
          </a:p>
          <a:p>
            <a:endParaRPr lang="en-GB" sz="2800" b="1" dirty="0"/>
          </a:p>
          <a:p>
            <a:r>
              <a:rPr lang="en-GB" sz="2800" b="1" dirty="0"/>
              <a:t>Makes you feel better and happier about yourself</a:t>
            </a:r>
          </a:p>
          <a:p>
            <a:endParaRPr lang="en-GB" sz="2800" b="1" dirty="0"/>
          </a:p>
          <a:p>
            <a:r>
              <a:rPr lang="en-GB" sz="2800" b="1" dirty="0"/>
              <a:t>Decreases feelings of loneliness, depression and being helpless</a:t>
            </a:r>
          </a:p>
          <a:p>
            <a:endParaRPr lang="en-GB" sz="2800" b="1" dirty="0"/>
          </a:p>
          <a:p>
            <a:r>
              <a:rPr lang="en-GB" sz="2800" b="1" dirty="0"/>
              <a:t>Improves your sense of being connected to others</a:t>
            </a:r>
          </a:p>
        </p:txBody>
      </p:sp>
      <p:pic>
        <p:nvPicPr>
          <p:cNvPr id="22530" name="Picture 2" descr="http://www.wales.nhs.uk/sitesplus/gallery/863/Staff%20Counsell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82069"/>
            <a:ext cx="2550170" cy="163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1575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2136" y="173295"/>
            <a:ext cx="6300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The opposite of kindness is “Fear “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908720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Those who say:   </a:t>
            </a:r>
            <a:r>
              <a:rPr lang="en-GB" sz="2400" b="1" dirty="0"/>
              <a:t>                  </a:t>
            </a:r>
          </a:p>
          <a:p>
            <a:endParaRPr lang="en-GB" sz="2400" b="1" dirty="0"/>
          </a:p>
          <a:p>
            <a:r>
              <a:rPr lang="en-GB" sz="2400" b="1" dirty="0"/>
              <a:t>“I’m not picking that up”</a:t>
            </a:r>
          </a:p>
          <a:p>
            <a:endParaRPr lang="en-GB" sz="2400" b="1" dirty="0"/>
          </a:p>
          <a:p>
            <a:r>
              <a:rPr lang="en-GB" sz="2400" b="1" dirty="0"/>
              <a:t> “ nothing to do with me”</a:t>
            </a:r>
          </a:p>
          <a:p>
            <a:endParaRPr lang="en-GB" sz="2400" b="1" dirty="0"/>
          </a:p>
          <a:p>
            <a:r>
              <a:rPr lang="en-GB" sz="2400" b="1" dirty="0"/>
              <a:t>“ I’ll show him respect if he shows me some first”</a:t>
            </a:r>
          </a:p>
          <a:p>
            <a:endParaRPr lang="en-GB" sz="2400" b="1" dirty="0"/>
          </a:p>
          <a:p>
            <a:r>
              <a:rPr lang="en-GB" sz="2400" b="1" dirty="0"/>
              <a:t>“ I’m not saying sorry”</a:t>
            </a:r>
          </a:p>
          <a:p>
            <a:endParaRPr lang="en-GB" sz="2400" b="1" dirty="0"/>
          </a:p>
          <a:p>
            <a:r>
              <a:rPr lang="en-GB" sz="2400" b="1" dirty="0"/>
              <a:t>I’ll give as good as I get “</a:t>
            </a:r>
          </a:p>
          <a:p>
            <a:endParaRPr lang="en-GB" sz="2400" b="1" dirty="0"/>
          </a:p>
          <a:p>
            <a:r>
              <a:rPr lang="en-GB" sz="2400" b="1" dirty="0">
                <a:solidFill>
                  <a:srgbClr val="0070C0"/>
                </a:solidFill>
              </a:rPr>
              <a:t>These people are afraid  of  showing kindness because it makes them feel vulnerable and weak.</a:t>
            </a:r>
          </a:p>
        </p:txBody>
      </p:sp>
      <p:sp>
        <p:nvSpPr>
          <p:cNvPr id="4" name="AutoShape 4" descr="data:image/jpeg;base64,/9j/4AAQSkZJRgABAQAAAQABAAD/2wCEAAkGBxITEhUTExIVFhUVFxcYFxUXGBgXFxYYGhgYFhcXFxgYHiggGBolGxcVITEhJS0rLi4uFyAzODMsNygtLisBCgoKBQUFDgUFDisZExkrKysrKysrKysrKysrKysrKysrKysrKysrKysrKysrKysrKysrKysrKysrKysrKysrK//AABEIAK8BIQMBIgACEQEDEQH/xAAcAAEAAgMBAQEAAAAAAAAAAAAABQcDBAYCAQj/xAA9EAABAwIEBAQDBQcEAgMAAAABAAIRAyEEBRIxBkFRYSJxgZETofAHMkKxwRQVI1Ji0eFygqLxJDMWQ5L/xAAUAQEAAAAAAAAAAAAAAAAAAAAA/8QAFBEBAAAAAAAAAAAAAAAAAAAAAP/aAAwDAQACEQMRAD8Ao1buLaBTZ1N/RaSl8xo/wweTA1p7ud4j8o9kEQiIgIiICIiAiIgIiICIiAiIgIiICIiAiIgIiICIiAiIgIiICIiAiIgIiICIiD603XRZrhvDSpTDj4iO3ww6T3lzlBYRsvYOrh+a6SufjYio8CdNOqRE7Nb8MdjtJI6xyQcqi9upkAHkZj03XhAREQEREBEX0BB8RexTKzDDnog14SFIU8KeiznL+yCJDE0qa/d/b/C1zgXTsgjdC+EKWp4A9Fgq4IiYG2/YoI9FtDCHaLn6KyjLnINBFKjKHdCvbcof/KfZBEL4pxuRPidJ7D0lZzw6YaeTgTPYQZ9iT6IOcRSFbBaTDu4sObXQfldY8TgSweLnsdwfUc0Gmi9tb15+ynsLw3UdaL+Gx/qJ2t0BPog55FKYrBtDi2QNMX5d/wCyj61MAwDKDGiIgIiICIiAiIgyUPvCOo8/Tuuy/Y/gvrBsfwsB4421vDfzLz7LkcE3xNPQ/Pcfku/zOnFDG1P524Wn/wAv8BBymZYHTg8O8X1l5J6Qdp9R7qJwuGdUdpbuu8zTLdOW4VoaJcarjzjUQBJ5fdK5bh8aMXQJiDUi/SdP6oMJyWoNwvbMjqHZXaOG2uNgthvDtNgGoCSYA6mC6P8AiUFHs4eqHkfZbLOGnlXV+w0WkeEaS0Ft+8Gf/wBMUZl7qetzSAXCs4EWFj8QNHnAYf8Acgqz/wCL1On+VkZws8GC09QY/NWrh8XQFFpdAsSCYsRT1lp6GYW81lNrKYAa55LGQTv/ADH0aHH07oKpp8MEgDTuIPdZG8OOaLja3zifn8lcNPCUXO0iJgEHs6Y9bFZKuStIu3/CCqcNw9eIm1vP6lbP7hPMR0/v8lZX7pA/CsjMvBtp5dEFa/uU9PP9N18dkRMWHt81Z4y0RduywVMrA3FvT2QVwzh93T6lff8A4wQdo3uP1+asNmD7fX0V9/Y+RQVvR4ZnxEW8t+luULPS4evte1l3VegGA+XtyWrhWNJt6+aDnqfDm0hZn5QxjSTA89l2LMMFVXHGfVGOfQH3g+B/UCAQ4DzHlcjkgwZ7ntGk2KYJfLfQgzY8wfEPVc6MXiKggQ0Ux8RjYl5adVhG40Fw9B1UpkWUCiPj1gZBIOoRfaKTd3u3AIiNxtJkaGUPeWlrNLXEkmJqHWdUNDYDBqix9DZBylV1Sq6RDt3avCCZbsbbkAW38XZeqzajmSGCdTZERc3iDE7D3HW1q5V9mFR5L6kNmd4kCCAS0WDrzv7jeQbwVl1IaH4rU/mSASeV4uPQhBRVfBVWwCBttadwNhzJgKdwnEtRlE0g0a3E/wAST4QGtY0gbeEBw7knyNj1+AcO4zRrsMGZM6hyNr7joQufxvA9VrnkkPaNvh6GzN/unbvv1QV/UouqPMAtb95x3Abc6nd9I9/Na2JpQ5zRIaAHEdBax6m4HmV1jslqNmGEiHFxEmQIgRAJJlp5AW3WlUyp8S1skkuIA+8fwl0bNaTMczvFgA5itSLXFp3G/n081jXQYnLbCm2S4kF7iJIncn+omwG8T1KhMTS0uLQZg77/AJWQYkREBERAREQSzmhhosI/C5x7l0xPoAu/znD/APiUWtNq1drieehjdTZHSy4TPmacVEzBA7CDEDqLK1KeBL6WCaOdN1t9Q0zPyHzQeOIKQbgmx/RHYlpc63KzvmqlILa4EXYRvygyrf4rwrvhtpN3OkDsS3/pVQ+h46233vhA3gmYJ68vmg/TGHqtDaYLgHPYXAkWgBsme2tpvyBPJc7xjiPhVaNVxaxlVopuJJBpYik4vpidok1QfInst3CtbUwlCqXNBLWFriRDaxZ8LQ+fwvB03tIE7rkM/wCItOtlVpDKh0upvA1sq0wf4gJPjBAaw3kjfSRLwkc3zRr6J+EB8RkuZTNg8QRUoE92k6f9piWmK3xOfurVdbSRr0azYO1s0mnWjnOinqA20kDcKLxWPqaoa5wYJLWyGQCdgRsIjoAun4a4NqYog6C9rgD4SYaXAHxOIOu9zuZHdBoVaz3OLhSc6m6SQKkuu13r4ZHLZg5laBxGIBJLnBzSHS12mfvCWgQGiLQNwD1V+5VwHSa1gqw7S0tAgWBvECB6LxnXDWXMbofU0CPu2d2JDdmnfa1zZBUWB46rYZzRUaaus3BIBEhoMHYzZW5wxxRTxDblrS3TLXWqQ5oIc5v4bHb1XE5jwHhydeHxI1Ahwp1GFjHu3EkyN5MbEgbBcljMJjcHVc+rrZVcQ99RsuDhAaymDYOaSZd/pHQFB+i/gNO0Fe6eDCrXgD7QG13NoVDFUeE9HuEglvb7p6q0aNYbIPP7IFr18F0H15qRleXhBz9fBAdZhR8gAj6lSmYusbx/dcfn2ZfCabwdp7nYTytKDW4gzdtNzmGZAk9FD5JnIqVwwbTy9u17rmuJccaj5HMXB5biB1HfsucwmZGlVBBNjHp+nJBdueZsKQ+GDfTyK4Slk1aucRiQxutrC2i06QdUB1y7exggx/7G8174Rxv7XjXfEuHDbrH6WFl2+d1ThqTWUywF5iwLqhcSNIHt6R2QRnDfDgxD266VLwtYCQCdIA0vLSebiSByME3srQwuV06YDWtDWtiAABC1+F8rFCkGwA8gF0bTFgOwBhTBCCu/tG4hNIPosfo0s11HDeJgNHSb37KnKn2g1Wu/g0mBg/mkl3cxF/dWT9otGgX4wVm1HO0Ne0N2gSCT22VE16jZkbT0QXPwxnbcfSdoaaeIp3LZmJPhewgeIbyD098OcZu9tEV/uuDnU6zOWsc+07+qiPscoOfiH1YimxhYTH3nOLTpnnAbt3UhxdDqWKa1sa64a0DmWtAcR6lBymG46qUahHw2VaLvwGzm7WDm7iws6VPDjPAVXsdUa6mBpBa1oc6e894s0QQSCo3hz7Patb+LWJZRbJFp1HnpHPbdQucnCU9dKnd7XEOc9hAMbd426f3Drs1NDE03mk7Szcup6WTE6gQNrTboAucxWQ0Gt8dQkkSxwAgiRA33MkSRFiuaxNcsAAGkkfgcdDm2hwvzggj8ljZmFQjSXFw3iTaBaIuAEDMMIGuMHlMHfpyEHraVpFbv7RIgATzJ0mZ7OHLsFp1Nz5+XyCDyiIgIiIJfO5diqxGwc9wjYRLvzVzcJv8AiHBwJjCyOl3Pb/ZU/P8AFxJIn+Cd7G5YJHe6sv7MsTJoSRDKFRu/IEuafz9kHnjPF669SmwwWjrs60n9PZcJiqEtpsi7tTj/AKnEkO8xupLH4guxVVx+7cuJP9QcR8gvOY4kkF8DVVi/8jBsB0JsgsvJMJiHYKg6lRLw6mAdFRhabROmq5pY7ycRva9+Tz7grH1XuqV2+FxEN1hz2gdNPhba0T0HlZH2aP8A/BojpqH/ACK6vF4drmyQNkFJ8IcHA1rtcWjk9oBAAEA9zzgQeo2V4ZbhBTpho3gSe/8AZQGWMDKoIG4cNrFdRQ2CCK4ozM4bDPqNEus1o/qNgqT4q4nqYZga0669Xxue4GW8jM8p2FhdXJx5hXPwji3dhD7dAbqkvtQqksovbRYWEEGs0HU47w8zFuSCByzjbFh/8Uis0mC0gNMHeHCIN+atXIs2Di2lUbro1Gh9HVcggCRJ2cD+vJUNhajnPDWA6nEAafvT27q78gwpa6gwxNKnLuxINvdx9kEhhMjpUcQBSAHhDtfwxr0OI1NLwA2Q4BwO5lwIgSe8wrTYO3HPke6jH4SatMtcG6KbQXWsfvbeSn6YmCNoQZgV8fsvjSvlUWQc3m1XnPWfkqz4zxE+EmJ/IdPdWPnTTtNj+iqvjU/xRa299pIEbeRPug5F1TUfrmSTfmo/GUpM+636ckk9lgxDNyg6/wCymgRijV5EfqF3r2A42tWrlzDTYPgEtOg6h4zYWdNvmq9+zTMvh1w129o94/ur4dUpVGjUAZH5oMOR8RUakTUaHFolpMEEWPmO6n2PadiD5GVzWNyXDOBOgA22Hfb8/dROIwQpuLaLnfhiTqiSbEOMgRJkdEEtxlwz+0gVKcCqzaZh45tdBVPYvg3CNrn9ow9aiSZc3xaJ/ocOW3zVg1Mwx7HtbTIcxwadV+Yd02+78wtHFZxj3MBOkudcW1AD+WDueXmEGXhzCFlI0qAAZ+GG6QBe5PM3XnE4TA4cNFZ+tzJIp7kk3LneZlaurG1mQaxbJOzQ0CDYSOov6d1AnLXS91SS4b6iJcRNyfZB54u44D2lrJDQIDWwIjlttytEKq8zxhqQXGSRO88ztzH1MldDxDWa4xTbGlwFw0u2tB/EuboZZUqSWt5949Cd/LdBqVJHhJmNucT0W1l+Ce90tFusOc2e+kEhdFlXBb3lurwfzB0j1uIA91YeV8M06FPWW0yReWht9ogRvYbAIKpxGV4hni025EAOB6QbxfkoWowg36q5M9o06tN2xdJAPhIaeRtzN+SqvNZmC4G+wER2280EYiIgIiIJbG1ZDagP/sY5rh5XjyXVcB5mKb2gujU17QB/pMfKVwIeYjlMrLRxDmOBadtvr1Qb+Mrvc9x1HSLkz/Mdj81sYzMPGWm/LpAkfoAFFg+An+Z9/S/6rzjj43GZQfoL7L8wDsE2CPDUeImYhxj5Lv8A9oJZuqH+yrNtFF1Odqhj1A/yrOoZrIubIPeY4sUqjXgOcQ4tsYEEAm34tx6RddJlGc0nsDg4Fva5bPJwC5zE1PiM0tIDiIDv5dTpc6esKJdlpe1xZULGDZzfC5xF3vcRs0QBA3M7CEFoa2OESCCLjt5Lis54PcNXwSx9N3/01Pwn+km3uo01cSCWsq6RSHjc7xH7ocABzdpj1J8jsjFvqhxL3Na1rSQHanNeS4ua6LOhob6uPaAhMHwm6m61GlSOouLhEkdDFzy3UpSy9rBoYQ0C7nWn58lkxGIDIM6XxJi4PMAA+nstEVKj4Lm6e1rWvbr9eYdLltJrTvqceZ3PmujokR6Llsp0NECbbzyM9VNPxYA3Qb7HXSsbbqOo4nmvdTEiEERmh3n2+vJVrxs0gBw3ufnA9Tv/ALlYuYPmZgqteNam94/C3edxPy/RBxnw9xt9dlrONluueNpEnpK1cU2Pmg+5fV+HUa4HmP8AKvzhbMPi0mn6mJgdV+dviQZ7qz+A83s0SQRaJix2/VBbLxO3utGrRgkwPPb65+6w0cdIPYgb7r2+u2I8gP0QeabBAtsvVGgwCCLTI7GZt814OIF/y/ysRxTfdBlL4bAAi/6x+a5vOMAK2xIvy57W6Qps4kdliNYQe6Dk6XCFODqPsbSD+fkt39yNBB0i0SQAJJO99lMHEt9D9SvNKowb3I69PQoPeAw4aN9uxv6m5iyx4zFBrYYWy2bgkgCJMj1GxXivmwJs60dYHtyXLZ1m8c731QNr8iPPb+6CL4oxAqMIcGDRfSXODjzkGbdVXOaVAS6ACJ+9ue9+fspziLMpNvuzO4JmN1ylapJnqgxoiICIiAiIgy0vFDe8/L/C81TcrJgj4x9clieblBM8L434b3CdwPcf9rusFm7o3VYYSppcCp3AY4jmUFiUuIXN3W9guJAG6ZsBpv0O6r2rizFitI5id5QW0c/Ze93ODjHOIifYLG3NWy6XQHmSBzsG/kqxp5qZ9N1sMzMFBY9PMaYBEze0/wDfJff3xTkDUPrt7KuDmpJgGO638JigPxX5T573QWXTzUNtIv07fkvRzaSADdVu7Md7m/IqRybFHVMoLNw2OEATyWStjVxH76aDGpKueNiA4TFvNB0VbGjbsVx2f4kOLm82gkfkVjxOftE+K/Ncpm+dNcT5R5+aCPxGIBIMbbi3p29l7ruBaomti5k7Tf5zzXmniuR7IMryPdTXDeYaCBqg8u652tVWGnWIIMoLzo5sHNkEGI9evkFldnIgSZiPRVTl2fEeEnl6Lb/fRm/l/lBZjs05B1uvWef10WA5sALkTf6hVw3NiAb26d+qx1c3n8W+99+yCxBmY0/euDee1ysdbOZAIeet7HvCrx2bmd4HTt3Wv++DMakFjOzbYgnty8xAWvis8A0tnf8Av1XAOzdwN3b3laGJzA8ifVB3eYZ01sGeUG8fQXN5jndngOEOHt6rnq2MLuZWqXIM1fE6uXzP6rXREBERAREQEREHukYI815duviIPoWWlWhYUQSP7cdpWJ+IWoviDa/aCvTMTHM+6019QSbMcN+/VZP3rby+vrzUOiCUdmpPVTWV5yGUi4m5P6AfmuRXrVaEE9U4gOqV5dxC4+agUQSVbMi4zK1H1pMrAvqD2XryHL5K+IMmteJXxEGVlSFmFdai+yg3BiCsbqq15SUGX4q8l68SviD3r7rySviICIiAiIgIiICIiAiIgIiICIiAiIgIiICIiAvpK+IgIiICIiAiIgIiICIiAiIgIiICIiAiIgIiICIiAiIgIiICIiAiIgIiICIiAiIgIiICIiAiIgIiICIiAiIgIiICIiAiIgIiICIiAiIgIiICIiAiIgIiICIiAiIgIiICIiAiIgIiICIiAiIgIiICIiAiIgIiICIiAiIgIiICIiD/2Q=="/>
          <p:cNvSpPr>
            <a:spLocks noChangeAspect="1" noChangeArrowheads="1"/>
          </p:cNvSpPr>
          <p:nvPr/>
        </p:nvSpPr>
        <p:spPr bwMode="auto">
          <a:xfrm>
            <a:off x="155575" y="-2027238"/>
            <a:ext cx="6991350" cy="422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CEAAkGBxITEhUTExIVFhUVFxcYFxUXGBgXFxYYGhgYFhcXFxgYHiggGBolGxcVITEhJS0rLi4uFyAzODMsNygtLisBCgoKBQUFDgUFDisZExkrKysrKysrKysrKysrKysrKysrKysrKysrKysrKysrKysrKysrKysrKysrKysrKysrK//AABEIAK8BIQMBIgACEQEDEQH/xAAcAAEAAgMBAQEAAAAAAAAAAAAABQcDBAYCAQj/xAA9EAABAwIEBAQDBQcEAgMAAAABAAIRAyEEBRIxBkFRYSJxgZETofAHMkKxwRQVI1Ji0eFygqLxJDMWQ5L/xAAUAQEAAAAAAAAAAAAAAAAAAAAA/8QAFBEBAAAAAAAAAAAAAAAAAAAAAP/aAAwDAQACEQMRAD8Ao1buLaBTZ1N/RaSl8xo/wweTA1p7ud4j8o9kEQiIgIiICIiAiIgIiICIiAiIgIiICIiAiIgIiICIiAiIgIiICIiAiIgIiICIiD603XRZrhvDSpTDj4iO3ww6T3lzlBYRsvYOrh+a6SufjYio8CdNOqRE7Nb8MdjtJI6xyQcqi9upkAHkZj03XhAREQEREBEX0BB8RexTKzDDnog14SFIU8KeiznL+yCJDE0qa/d/b/C1zgXTsgjdC+EKWp4A9Fgq4IiYG2/YoI9FtDCHaLn6KyjLnINBFKjKHdCvbcof/KfZBEL4pxuRPidJ7D0lZzw6YaeTgTPYQZ9iT6IOcRSFbBaTDu4sObXQfldY8TgSweLnsdwfUc0Gmi9tb15+ynsLw3UdaL+Gx/qJ2t0BPog55FKYrBtDi2QNMX5d/wCyj61MAwDKDGiIgIiICIiAiIgyUPvCOo8/Tuuy/Y/gvrBsfwsB4421vDfzLz7LkcE3xNPQ/Pcfku/zOnFDG1P524Wn/wAv8BBymZYHTg8O8X1l5J6Qdp9R7qJwuGdUdpbuu8zTLdOW4VoaJcarjzjUQBJ5fdK5bh8aMXQJiDUi/SdP6oMJyWoNwvbMjqHZXaOG2uNgthvDtNgGoCSYA6mC6P8AiUFHs4eqHkfZbLOGnlXV+w0WkeEaS0Ft+8Gf/wBMUZl7qetzSAXCs4EWFj8QNHnAYf8Acgqz/wCL1On+VkZws8GC09QY/NWrh8XQFFpdAsSCYsRT1lp6GYW81lNrKYAa55LGQTv/ADH0aHH07oKpp8MEgDTuIPdZG8OOaLja3zifn8lcNPCUXO0iJgEHs6Y9bFZKuStIu3/CCqcNw9eIm1vP6lbP7hPMR0/v8lZX7pA/CsjMvBtp5dEFa/uU9PP9N18dkRMWHt81Z4y0RduywVMrA3FvT2QVwzh93T6lff8A4wQdo3uP1+asNmD7fX0V9/Y+RQVvR4ZnxEW8t+luULPS4evte1l3VegGA+XtyWrhWNJt6+aDnqfDm0hZn5QxjSTA89l2LMMFVXHGfVGOfQH3g+B/UCAQ4DzHlcjkgwZ7ntGk2KYJfLfQgzY8wfEPVc6MXiKggQ0Ux8RjYl5adVhG40Fw9B1UpkWUCiPj1gZBIOoRfaKTd3u3AIiNxtJkaGUPeWlrNLXEkmJqHWdUNDYDBqix9DZBylV1Sq6RDt3avCCZbsbbkAW38XZeqzajmSGCdTZERc3iDE7D3HW1q5V9mFR5L6kNmd4kCCAS0WDrzv7jeQbwVl1IaH4rU/mSASeV4uPQhBRVfBVWwCBttadwNhzJgKdwnEtRlE0g0a3E/wAST4QGtY0gbeEBw7knyNj1+AcO4zRrsMGZM6hyNr7joQufxvA9VrnkkPaNvh6GzN/unbvv1QV/UouqPMAtb95x3Abc6nd9I9/Na2JpQ5zRIaAHEdBax6m4HmV1jslqNmGEiHFxEmQIgRAJJlp5AW3WlUyp8S1skkuIA+8fwl0bNaTMczvFgA5itSLXFp3G/n081jXQYnLbCm2S4kF7iJIncn+omwG8T1KhMTS0uLQZg77/AJWQYkREBERAREQSzmhhosI/C5x7l0xPoAu/znD/APiUWtNq1drieehjdTZHSy4TPmacVEzBA7CDEDqLK1KeBL6WCaOdN1t9Q0zPyHzQeOIKQbgmx/RHYlpc63KzvmqlILa4EXYRvygyrf4rwrvhtpN3OkDsS3/pVQ+h46233vhA3gmYJ68vmg/TGHqtDaYLgHPYXAkWgBsme2tpvyBPJc7xjiPhVaNVxaxlVopuJJBpYik4vpidok1QfInst3CtbUwlCqXNBLWFriRDaxZ8LQ+fwvB03tIE7rkM/wCItOtlVpDKh0upvA1sq0wf4gJPjBAaw3kjfSRLwkc3zRr6J+EB8RkuZTNg8QRUoE92k6f9piWmK3xOfurVdbSRr0azYO1s0mnWjnOinqA20kDcKLxWPqaoa5wYJLWyGQCdgRsIjoAun4a4NqYog6C9rgD4SYaXAHxOIOu9zuZHdBoVaz3OLhSc6m6SQKkuu13r4ZHLZg5laBxGIBJLnBzSHS12mfvCWgQGiLQNwD1V+5VwHSa1gqw7S0tAgWBvECB6LxnXDWXMbofU0CPu2d2JDdmnfa1zZBUWB46rYZzRUaaus3BIBEhoMHYzZW5wxxRTxDblrS3TLXWqQ5oIc5v4bHb1XE5jwHhydeHxI1Ahwp1GFjHu3EkyN5MbEgbBcljMJjcHVc+rrZVcQ99RsuDhAaymDYOaSZd/pHQFB+i/gNO0Fe6eDCrXgD7QG13NoVDFUeE9HuEglvb7p6q0aNYbIPP7IFr18F0H15qRleXhBz9fBAdZhR8gAj6lSmYusbx/dcfn2ZfCabwdp7nYTytKDW4gzdtNzmGZAk9FD5JnIqVwwbTy9u17rmuJccaj5HMXB5biB1HfsucwmZGlVBBNjHp+nJBdueZsKQ+GDfTyK4Slk1aucRiQxutrC2i06QdUB1y7exggx/7G8174Rxv7XjXfEuHDbrH6WFl2+d1ThqTWUywF5iwLqhcSNIHt6R2QRnDfDgxD266VLwtYCQCdIA0vLSebiSByME3srQwuV06YDWtDWtiAABC1+F8rFCkGwA8gF0bTFgOwBhTBCCu/tG4hNIPosfo0s11HDeJgNHSb37KnKn2g1Wu/g0mBg/mkl3cxF/dWT9otGgX4wVm1HO0Ne0N2gSCT22VE16jZkbT0QXPwxnbcfSdoaaeIp3LZmJPhewgeIbyD098OcZu9tEV/uuDnU6zOWsc+07+qiPscoOfiH1YimxhYTH3nOLTpnnAbt3UhxdDqWKa1sa64a0DmWtAcR6lBymG46qUahHw2VaLvwGzm7WDm7iws6VPDjPAVXsdUa6mBpBa1oc6e894s0QQSCo3hz7Patb+LWJZRbJFp1HnpHPbdQucnCU9dKnd7XEOc9hAMbd426f3Drs1NDE03mk7Szcup6WTE6gQNrTboAucxWQ0Gt8dQkkSxwAgiRA33MkSRFiuaxNcsAAGkkfgcdDm2hwvzggj8ljZmFQjSXFw3iTaBaIuAEDMMIGuMHlMHfpyEHraVpFbv7RIgATzJ0mZ7OHLsFp1Nz5+XyCDyiIgIiIJfO5diqxGwc9wjYRLvzVzcJv8AiHBwJjCyOl3Pb/ZU/P8AFxJIn+Cd7G5YJHe6sv7MsTJoSRDKFRu/IEuafz9kHnjPF669SmwwWjrs60n9PZcJiqEtpsi7tTj/AKnEkO8xupLH4guxVVx+7cuJP9QcR8gvOY4kkF8DVVi/8jBsB0JsgsvJMJiHYKg6lRLw6mAdFRhabROmq5pY7ycRva9+Tz7grH1XuqV2+FxEN1hz2gdNPhba0T0HlZH2aP8A/BojpqH/ACK6vF4drmyQNkFJ8IcHA1rtcWjk9oBAAEA9zzgQeo2V4ZbhBTpho3gSe/8AZQGWMDKoIG4cNrFdRQ2CCK4ozM4bDPqNEus1o/qNgqT4q4nqYZga0669Xxue4GW8jM8p2FhdXJx5hXPwji3dhD7dAbqkvtQqksovbRYWEEGs0HU47w8zFuSCByzjbFh/8Uis0mC0gNMHeHCIN+atXIs2Di2lUbro1Gh9HVcggCRJ2cD+vJUNhajnPDWA6nEAafvT27q78gwpa6gwxNKnLuxINvdx9kEhhMjpUcQBSAHhDtfwxr0OI1NLwA2Q4BwO5lwIgSe8wrTYO3HPke6jH4SatMtcG6KbQXWsfvbeSn6YmCNoQZgV8fsvjSvlUWQc3m1XnPWfkqz4zxE+EmJ/IdPdWPnTTtNj+iqvjU/xRa299pIEbeRPug5F1TUfrmSTfmo/GUpM+636ckk9lgxDNyg6/wCymgRijV5EfqF3r2A42tWrlzDTYPgEtOg6h4zYWdNvmq9+zTMvh1w129o94/ur4dUpVGjUAZH5oMOR8RUakTUaHFolpMEEWPmO6n2PadiD5GVzWNyXDOBOgA22Hfb8/dROIwQpuLaLnfhiTqiSbEOMgRJkdEEtxlwz+0gVKcCqzaZh45tdBVPYvg3CNrn9ow9aiSZc3xaJ/ocOW3zVg1Mwx7HtbTIcxwadV+Yd02+78wtHFZxj3MBOkudcW1AD+WDueXmEGXhzCFlI0qAAZ+GG6QBe5PM3XnE4TA4cNFZ+tzJIp7kk3LneZlaurG1mQaxbJOzQ0CDYSOov6d1AnLXS91SS4b6iJcRNyfZB54u44D2lrJDQIDWwIjlttytEKq8zxhqQXGSRO88ztzH1MldDxDWa4xTbGlwFw0u2tB/EuboZZUqSWt5949Cd/LdBqVJHhJmNucT0W1l+Ce90tFusOc2e+kEhdFlXBb3lurwfzB0j1uIA91YeV8M06FPWW0yReWht9ogRvYbAIKpxGV4hni025EAOB6QbxfkoWowg36q5M9o06tN2xdJAPhIaeRtzN+SqvNZmC4G+wER2280EYiIgIiIJbG1ZDagP/sY5rh5XjyXVcB5mKb2gujU17QB/pMfKVwIeYjlMrLRxDmOBadtvr1Qb+Mrvc9x1HSLkz/Mdj81sYzMPGWm/LpAkfoAFFg+An+Z9/S/6rzjj43GZQfoL7L8wDsE2CPDUeImYhxj5Lv8A9oJZuqH+yrNtFF1Odqhj1A/yrOoZrIubIPeY4sUqjXgOcQ4tsYEEAm34tx6RddJlGc0nsDg4Fva5bPJwC5zE1PiM0tIDiIDv5dTpc6esKJdlpe1xZULGDZzfC5xF3vcRs0QBA3M7CEFoa2OESCCLjt5Lis54PcNXwSx9N3/01Pwn+km3uo01cSCWsq6RSHjc7xH7ocABzdpj1J8jsjFvqhxL3Na1rSQHanNeS4ua6LOhob6uPaAhMHwm6m61GlSOouLhEkdDFzy3UpSy9rBoYQ0C7nWn58lkxGIDIM6XxJi4PMAA+nstEVKj4Lm6e1rWvbr9eYdLltJrTvqceZ3PmujokR6Llsp0NECbbzyM9VNPxYA3Qb7HXSsbbqOo4nmvdTEiEERmh3n2+vJVrxs0gBw3ufnA9Tv/ALlYuYPmZgqteNam94/C3edxPy/RBxnw9xt9dlrONluueNpEnpK1cU2Pmg+5fV+HUa4HmP8AKvzhbMPi0mn6mJgdV+dviQZ7qz+A83s0SQRaJix2/VBbLxO3utGrRgkwPPb65+6w0cdIPYgb7r2+u2I8gP0QeabBAtsvVGgwCCLTI7GZt814OIF/y/ysRxTfdBlL4bAAi/6x+a5vOMAK2xIvy57W6Qps4kdliNYQe6Dk6XCFODqPsbSD+fkt39yNBB0i0SQAJJO99lMHEt9D9SvNKowb3I69PQoPeAw4aN9uxv6m5iyx4zFBrYYWy2bgkgCJMj1GxXivmwJs60dYHtyXLZ1m8c731QNr8iPPb+6CL4oxAqMIcGDRfSXODjzkGbdVXOaVAS6ACJ+9ue9+fspziLMpNvuzO4JmN1ylapJnqgxoiICIiAiIgy0vFDe8/L/C81TcrJgj4x9clieblBM8L434b3CdwPcf9rusFm7o3VYYSppcCp3AY4jmUFiUuIXN3W9guJAG6ZsBpv0O6r2rizFitI5id5QW0c/Ze93ODjHOIifYLG3NWy6XQHmSBzsG/kqxp5qZ9N1sMzMFBY9PMaYBEze0/wDfJff3xTkDUPrt7KuDmpJgGO638JigPxX5T573QWXTzUNtIv07fkvRzaSADdVu7Md7m/IqRybFHVMoLNw2OEATyWStjVxH76aDGpKueNiA4TFvNB0VbGjbsVx2f4kOLm82gkfkVjxOftE+K/Ncpm+dNcT5R5+aCPxGIBIMbbi3p29l7ruBaomti5k7Tf5zzXmniuR7IMryPdTXDeYaCBqg8u652tVWGnWIIMoLzo5sHNkEGI9evkFldnIgSZiPRVTl2fEeEnl6Lb/fRm/l/lBZjs05B1uvWef10WA5sALkTf6hVw3NiAb26d+qx1c3n8W+99+yCxBmY0/euDee1ysdbOZAIeet7HvCrx2bmd4HTt3Wv++DMakFjOzbYgnty8xAWvis8A0tnf8Av1XAOzdwN3b3laGJzA8ifVB3eYZ01sGeUG8fQXN5jndngOEOHt6rnq2MLuZWqXIM1fE6uXzP6rXREBERAREQEREHukYI815duviIPoWWlWhYUQSP7cdpWJ+IWoviDa/aCvTMTHM+6019QSbMcN+/VZP3rby+vrzUOiCUdmpPVTWV5yGUi4m5P6AfmuRXrVaEE9U4gOqV5dxC4+agUQSVbMi4zK1H1pMrAvqD2XryHL5K+IMmteJXxEGVlSFmFdai+yg3BiCsbqq15SUGX4q8l68SviD3r7rySviICIiAiIgIiICIiAiIgIiICIiAiIgIiICIiAvpK+IgIiICIiAiIgIiICIiAiIgIiICIiAiIgIiICIiAiIgIiICIiAiIgIiICIiAiIgIiICIiAiIgIiICIiAiIgIiICIiAiIgIiICIiAiIgIiICIiAiIgIiICIiAiIgIiICIiAiIgIiICIiAiIgIiICIiAiIgIiICIiAiIgIiICIiD/2Q=="/>
          <p:cNvSpPr>
            <a:spLocks noChangeAspect="1" noChangeArrowheads="1"/>
          </p:cNvSpPr>
          <p:nvPr/>
        </p:nvSpPr>
        <p:spPr bwMode="auto">
          <a:xfrm>
            <a:off x="307975" y="-1874838"/>
            <a:ext cx="6991350" cy="422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12" name="Picture 8" descr="http://www.nationofchange.org/2015/wp-content/uploads/fear38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78934"/>
            <a:ext cx="3926719" cy="2375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7678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crueltyfreeeatingdotcom.files.wordpress.com/2014/07/07-96a-kindness-is-the-only-streng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68813"/>
            <a:ext cx="6240376" cy="50509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Below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2218531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25082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What can other countries teach us about kindness towards others 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196752"/>
            <a:ext cx="8644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 Greece kindness towards the elderly is very important and the older you are the wiser and more valuable you become.</a:t>
            </a:r>
          </a:p>
        </p:txBody>
      </p:sp>
      <p:pic>
        <p:nvPicPr>
          <p:cNvPr id="1030" name="Picture 6" descr="http://greece.greekreporter.com/files/elder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859" y="2276872"/>
            <a:ext cx="5605636" cy="41554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AutoShape 8" descr="data:image/jpeg;base64,/9j/4AAQSkZJRgABAQAAAQABAAD/2wCEAAkGBw8PEBUPEBAPDxUQFRAVGBUVFhUQFhUVFRUWFhUVFRUYHSggGBolGxUVITEhKCkrLi4uFx8zODMtNygtLisBCgoKDg0OGhAQGy0lHyUrLS0rLTArLS0rLSstLS0tLy0tLS0tLS0tLS0tLS0tLS0tLS0tLS0tLS0tLS0tLS0tLf/AABEIALgBEwMBIgACEQEDEQH/xAAbAAACAgMBAAAAAAAAAAAAAAAAAQIFBAYHA//EAEUQAAEDAgIGBgcHAgQFBQAAAAEAAgMEERIhBQYxUYGREyJBYXGhBzJScpKisSMzQmKCwdEUskOjwtIWROHw8RUXU2Nz/8QAGQEBAQEBAQEAAAAAAAAAAAAAAAECAwQF/8QALREAAgIBAwQABAUFAAAAAAAAAAECEQMSITEEE0FRIjKRoRRCYdHwBSNScYH/2gAMAwEAAhEDEQA/ABjV7NCTQpgL658wYCkAgBSAQAEwgBSAUIATAQApAIBKSLJgKAVk7J2TsgEnZNFlAFkJoQorIspIQhGyFKyLICNkWUrJIBWSspWQgIIspWRZAQslZTskQqUhZRsvQhRIQELKEkTXesA7xAK9bJEILMV9FERYxst7oVfUaBgdsaW+B/lXBCRCy4RfKNxySXDNXdqw2+Uh5f8AVC2QtQsdjH6On4jJ7IgKQCAFILuecAFIICkAoACYCAsSXSkLZegL24w0uIzyyBANgbE3yvl3rMpKKtljFydIzQnZQp5myND25g38jYjgQQvUBW7JQBFkwE7IAshNNQCTQmgEhNNAJCaEAkWUkWQEbIspWRZARslZSsk9wAJJAA2k5AeJQCSssaHStM/1KiB3hIw/ussC+YzVaa5BCyVlNKygIWSspkJEICFkiFMhIhAeZCjZehCiQqVELIUrIQp5gKQCQCmAqZEApAIAUgFAAC5frBLO3SUpZCScTSGluPGAxrQ4C2YNgupAKh1ho5C4SNfgaSGuIsXAWIaMwbDEfmXDqE3DY7dPJKe566p1Ej4SJYDTljj1SCwEHMlrHZht7jdlluV2AsXRNKY4GYn4nOuTlawvlfz4Ab1mLWH5ETN87FZNNC6HIE0JoBJoTQCTQmoBITAWHWaVpofvZ4mHcXDF8O1VKwZiFrFVrxSN+7Es3g3AOOOx8lR1mvdS/KKOOLvzlPAmw+Vdo9PkfgHQ7Kr0jrFR09xJMwuH4W/aO4huzjZczrtK1E+U08rwdrb4GnxY2w8liwNByYLncMz5LvHo/wDNizbtIa9yOyp4cA9qTrO4NBsOZWtV1dPUG80jpO5xyHgwWaOAV3onVCqqLOPRwNNutK4NPCNt3X8QFt+jNQtHR2NTUSTn2W/ZM5C7vMLbydPh43f1NKE5focsLR2q90LobSUmdNBORbJxaGt/S+SzRwK7Bo2n0ZS26CniaR+INGL43XceaszpqMbGlebJ/UX+WP1OsenX5mc10N6ONJhxldVNpXOzJa58ryTtxWs13MrdKbVBwbhlq6h5tbE0RxcQMJsrc6XZtJA/77SqjSGv2joMnzhxH4Y/tD4HDkONl5JdRnyv9kde1jRR6d1Nmo4zVaPnrJ5GZvhlc2cSR2Nw1uEdcGxHba9syqTVzWP+pOCRrWOOQzF8QFy0svcG2d/p23rPS3Qk5wVYG/DGfLGvL/1vRlfWxVML3GZrHxmN7CwuaQQH3IsXNDn7Dfrbgui7qT7kbXsxOEJfKzJsokKdkiEPOQKiVMhIoEQQmmhTyAUgEBSAVIACkAgBSAUIACxNLUzpYHsZbERdt8xiBDhfiFmKQR7hbGHQVbTD1y1nRENLnEAG4sMzt9TzUTpil/8Anhd7rg/+26wa/Rv9QyopAM3xvkj/AP0iLZGc2teP1FctcXHaSe4kqYIppp+Gd8kdVS9nWn6w0g/xb+Ad+4WNJrZSjZjPAD6lcqc223LxyTaF6VGHr7nPR+p2/VGvptIGRpe+Mx4Th6rsTTlcG+Vj3doWzHR9EwXcZXW3uH0a1cE1V0i6mqo34nAOOB1iR1X5cgcJ4LrLKuRpviK8uaD1bOkdYaUt0aprZrI6lqnxRl5Zk5hsy+F3YbjsII4Kl/40m3yf5f8AtWwekunZUQx1GySJ2Fx2XY/Zc9tnAfEVzn+hm7GPPeASvXidwTpfQ5yjGzaG65v9qb/L/hDtc5Dlint22EQNu44citfpdDVUpwsikcdwY955MaSr6H0baTeARHhv7bhH9Ti8lqU1HlL7EWNPg3Y6pUlU0OOkK4B7QR0l3tIcLjJr7DbuWFJ6JI/waUhjbuMYkPk5v0WNDpWTRMUVPXNe14BDcAxtcxpAGdxmAQF5zekeED7OGV57y1g+pPkvLrz8Re3/AA7JQXKMn/2tp2+vpSWXujg6Pzc5wWVFqXoqAXe2aYjtkkwjiwXatSr/AEgVkmUYjhHcMbubsvJa5WaQnqDeeWR47zccG7AtKGWXzSDlFcI6LLpfQtNdrGMa4bBG1kgJ3EhoA8cXBY3/AB7RDLoaoW7LR/71pEb2AdVgH5nfys6DVqsqhigppn9+HA0/rdZpPFdXgilbf3Oam2+Dc4tetHvb1hNHb2mA/wBpKi/XXR7RcOkd3CN1/Oy1SDUivdtbFGRtDn5j4QV6HUOu23p/jP8AtXN48Xs3ci0qvSG0fc0x8XvAPwtB+qpqvXeuf6rmRX9hoJ5vupM1GrybFsLe8vy8gT5K1o9QGDOoqSfyxNt87r/RP7Uf5Y+JmmVmk55vvZpJB+dxI4Amy9otE1LxdtPUuG8RPcPILqmi9F0VLnDTtDh+N3Xf8TrkcLK3jqmnbl45rLz1wiqK9nC6mnmh+8ilZ77HM+oWbqvXiKshlsSGSC4ALjhPVOQ25FduxMP4gVgTBt7ACx+qi6ptNNbFeNclY7TcDGB8pfCDa5ex7WgnsLrWWdDK2RjZGOa9j74XNOJpsbGxHeCOCsY60sba+VrWOYI8FVaR1ko6Y2meyLFtawXPiY2g87XXJ5L4Rnsr2exUSlBVwzjpIHiRhJAPhtCmQtnGqdEElNJAeYCmEgFIBUgwmAgBSCEAJhACdlAYoIjqoJTsx4T4OBYb8H+S5vrxor+lrZGWs15L28ScQ+IHgQujaYaehc4bWWcPFuax9eNAnSLIZoixri1rruvbC4WcMhtu0FZhLRl34aPRHfH/AKOTMdbI5g9hzUZomj1SW917grodDqPTx5zOdOd33bOQNzzW0aO0fTsYWMhiYD2tY0OB7De1yvTLNFLizKi7OPU2iayQdWnlcD22LAfAusPNdV0ZK8wsMzSyTC3EMj1gLHYSO/ivfDnY5di9XUUozwOcN7QXA8QuUp3yDGr6aOeJ8TzlI0g7x3i/aDmqyi1Xo4tjDId7zj+X1fJW7mEZOBHiLfVYNfpSnp8pZWxki4BuSRvAAuor4QM6PqjC3qgdgyHIL3gq5IzdriO7aOS1Oq11pm+o2SU9wwDiXZ+Soq3XKpkyjDIR3DG7m7LyVWJsWdB12ibpGgcC20tP9qzvtk8DxaTlvAXHZqOWN2FzHg97XC/eMl61FZLI4PfLI5wNwS4nCRsI3cF3fQWkI9J0kZecLywEHta7Y4d4uCLLTfZjxav6Gl8bOGUuiqmY2jgld34cI+I2C2PR2o7znUSBg9mPrO4vOQ4ArfaumfC8seLEciOwg9oXldHmb4M0YuitHU1LYx08Vx+Jwxv+J1yOFlsVPpIHuO5alpTWCmprh78Th+BnWdx7G8bLVqzXWpJPQBsA32Ej+bhYclh4nPc0p0dX0mGub0t2tLdpNgCO8qgk0/RjM1VOD77XEcAVyqs0lNObzSSSne5xdbwByHBYVluPTpLdhztnU59bKAbakO8GSO+gWBU660gHU6WTwbh/usudWRZb7MUZs26q15lP3ULGd7yXnkLKpqNaK5/+OWDcwNZ52v5qnFybDaewZk+AWZT6GqpPUgk8SMH91kqK8FPGWunf680z/F73fUrHLnA3DnA77m/NX0OqVWdrY2e88E/LdZ41GeR1qhjTuDC7zxBHJII1pmmasDCKmoA3dI/+cljRkl19v4iT2/yblb9of0fDrPeXVOH2QWNA7xe7jxVnFqhDS3kNKbSEG8g6QNHYG4vV45ngFy7iTN0Y/o+qC+CQHPDJ9WjLy81tBCxdFxRta4MYxmYvhaG3y7bbdizCpKWp2cGqdELIUrIWQeQUwkFIBaMjATCApBQCTTTsgIvYHAtOwgjmloB+Kja07YHviPgdnm3zU1j6ENp6mDskAe33gA763XHKuGdsL5QVtRHE0ukeyMDtcQ0cytffrvSREhgknO9owt5useQK1bXumcysLiXESNDhc3t2EDkDxWvtNivXjxRa3I36Nu0lr1O83jhii7yTIf2Hkqyg1oq2TslfUTEMe0locWtLb9YYG2bsv2KokGV15hdnjitqMp+Tv8tMJ2bQX2u13tDbYnt8Vzj0g0l42S2N43Fh8Hb+LQOK2fUPSQlo4+t1orxke56p+EtWbrdottTA8iwL22d3O/A/mBdeKD0TpnWStWjiKd1LMEtcLEEgjcRkQhe45gFd6J1nqaSIRw4Bhc5wcQSRfOwzttueKpLJgZ23o0nyQ3E+kCqmbgqXXt6r2Rx3ae9hAvwcFQaT09VPcWmoe5nYWN6IEd4GY8CTxUYNB1cmbYJbd4wD5rLOh1QrHbRHH7z7/wBoKzUFxRbfkoG9ya3Ck1I7ZZ+DG2+Z38LYtH6Fp6fOOMB3tHrO+I7OFll5UhRo2jNWKmexLehafxPyPBu0+S2Kn1DgO2acnttgaOALTZbMkXAC5NgO3YuTySfBaKiPUSjHrdIfF/8AFl7x6pUDDcRNcfzOc8ciSFjV2tVJFljMpHZGMXzer5qjrNeZDlFC1ve8l3yi31KJZH5LsbpDRwx5Na1o3MAYPIBKrngjb1nRwAe0Q0HjvXMqvWOsluDM5oPYy0fmM/NVTnEm7iXE9pzPNXtPyxZ06bWKiZ/zEZ8Ln6BQodZNHyOs+oaB33hufF7VzIheTmo8ZpM7xTa46NhaLVUDA38LT0p5NuSlN6SNFEEGSR4ORHRPseYXAy6yy4nhwWIdNjk6dmpZJJbHYabWWhq5ujpcTSIyS0xmPJrhnfZ+LxVgVzT0fTBtdhNvtIpGjxBa/wCjXLptlJQUHpRxk9TsghNChk8wpBACkAqQApBIKSgBOyLJ2QAqx83Q18MnY5oHwuId5PCtLKm1lZYRyDa15HgHNJJ+QLE94m8bqSKr0naN6uMDOF5+Bxt9cJ4LnK7XrJTippg42+1isbZ2dbCTwyXHIKKWRxYyN73NNiGguse+2xenp5XA1NUzyYexQWw0OqFU/N+CEfmOJ3Jv8hXdLqXA03kkfL3D7Np5Z+a7PJExRj+jHSWCd9O7ZM3E332bbeLSfhXUw1pBB2OFua1OhooYPuo2R+AzPidpWzU0l2j6rw593aO2N+DletWqlR/VvdCwFrrE9Zret25E3zsD+pY1HqdUu9d0cQ8cZ5DLzXU9OQXa2Ue679j9fJVDSusMrcTElTo1+j1NpmfeOkmPjgbybn5q8pKGGHKKNkfugA8TtK9rqvrNO0sPrzMuPwtOM8m3txRuUjJbRSlp7CDtBzB4LylIJJGVyclqVXruzZFC53e8hvyi/wBQqep1rrH7Hsj9xo+rrqrEy2dDBXhV6RghF5ZWM7icz4N2lcwqNJVEnrzzO7sbgOQyWLZbWL2Szc9Ja6tHVp48X535Dg0ZniQtY0hpOeo+9kc4ezsaPBoyWIveko5ZjhijdIe4ZDxOwcV0UUgY9lErbtH6lvOc8gZ+VnWPFxyHIrYKTV6ki9WFrjvf9ofmyHBZeRIHN6alklNo43ye60u5kbFbUuqdW/a1kQ/O4X5Nv+y6IMhYWA3IJXN5H4NUalS6lRjOWV7+5oDBzNyfJW9NoCjj2U8bvfHSH5rqzcVXVemKaLJ80bSOy+I/CLlZtsGTNoumcM4ICN3Rs/hVjNTaLpg7C9rCc2B5AHeO0cFjza5UrcmiZ/utA/uIRTa7UbrAmWLvc3Lm0lZaaNo2lupFFTubPA2QSRODh1y4W2OFjt6pcs8qdLpVjoWnEx1wPxD/AL2Lxp34mNd7TWnmLrhjnJt6i5opU0SQmhdTznmFIJBSAVAwmEAKQCgCydkWTsgFZYWmYsULhuLCe4BwxfLiWevOph6Rjoz+Nrm/ECP3UZVszH0G7paLCRnE8jg4ZjnZR6IAWa0C+dgLZn9146pzEyyxHITsxgfmLRIBzcQvDWHS7KNmNzHyXOEBtgAbEjETsGXesY74O0/Z7IcQBc5W7VpOk9dqiU3jjih3nOR3jc5eS12sr5p/vZHydxOXBoyHJetYn5OR0Ct1lpIb/aCQ+zH1zz2Dmqs+kGdowwwxNG+TFIeQIsea0oqTT3geK6LFHyLa4NnqNc9Iytc3p8IcPVEcdssxtaT5qo/4nrjl054MjH+lZtBq9XTWdHTSkHtIDAR3F1gVj12qlfE/A6meL9YZsOR7w629bksaW1fYit8lfUVssv3kkj+5ziRy2BeICtodWK07Yg33ns/YlWdJqXKfvZWMG5gLzzNgPNZ1RQNXUo2Fxs0Fx3AXPILoVHqtSR5lhlO95xD4RYeSt4omsFmNawbmgNHILDyrwWjmsGgKuTNsDx3utH/dZWlLqbO77ySOMd15DyyHmt4ugLLysUUNDqnSx5uDpj+c5fCMud1eRMawBrWhoGwAAAeACU0zGNxPc1gHa4ho5lUdbrbSx5MxTH8osPid+11j4pAv7ryqJ2MGJ7msG9xDRzK0Sv1rqZcmYYR+XrO+I/sAqKaRzzie5zzvcS48ytLH7Kb/AFetNJHse6U7mC/zGw81SVuuMrsoo2xje44zyyA81q6HOstKCRTKq9Izy/eSvcD2Xs34RksKw7FmUOi6mo+5hllB7WtOH4zZo5rYKL0f1r85HQwDvcZHD9LcvmUc0gamAsKRdTpfRxALdLUTP3hgZEDzDj5qOlvRxTOYf6Zz45MrY3F7DnmHZXHiFynO1SNRkkzQNE6LfVzNpowLv2utcMYPWee4eZsF3COMNaGjY0ADwAsq3VzV6GgjLY+s99i+Q+s8j6NHYP3zVsQsN2Yk7IITsmhk8wFIJBSCoGEwgKQUAWTQE0ArJ2TsnZQGvQO6Cqjk7A97D4NfcfJI3kvXX2gxwyMAvtLfFvWbzyCjpqPOTudBJ8YMR/sb5K+faaKJ5zD2Nv4jI/ssp6Z2duYnCWZ5b1nUugauT1YXgb3Dox49a1+C7Ho/RUFPlDDHH3taAT4u2lYNcPtDwXq/EatkjDhRpWj9Shtnkv8Alj/dx/hbNorRkFOQYYmtI/FbE7i43KylgaQ0vBT/AHkgafZHWcf0jNZcpS2IbbSyXzUNZI8UbJPYNj4O/wCoHNc/fr+GfdU5d3yPw/K2/wBVj1PpDrHsczo6cBw3ScL9exWI9PO7R0c1VM2cFSC56dcav2YB+l37uXlPrJWP/wAXANzGtb52v5rroZyOjyStaLuIaN5IA5lU1ZrRRx5CTpDujGL5tnmuezSOkOJ7nPO9xLjzKgtdtFNxm10b+CB595wb5AFV1VrbVPyb0cQ/KMR5uv8ARUCI2ue4MY1z3HY1oL3HwaMytaYoE6mpklOKR7nne4l1vC+xeYBWzaM1Frps3tZTtPbIbu8RG2/Ilq2nR/o8pWZzvlqDuv0LOAZ1vmKw8sUKOXud2XGeXeTuAVvo3VWuqM2QPY0/jl+xbyPWPAFddoNFU9OLQwxRd7WhpPidpWYuUszfBTQNHejZgsamoc/8sQDB4Fzrk8gtkoNVqCCxjpo7jY595XX3gvvbgrqyVlzcmwRskQpWSsoQjZIqSRQhBJTsooCKE7IQHmFIBACkAqACkEAJhAAUgEBOyhaCyLJ2TsgordJQFzsI/wASKZv6mlrmf6l66uS46Ut7Yn/K8fzZT0hkYn+xKz/MBi+sg5LF1f8As6qenOWMOLf72W524LEvZ1hxRm6a01TUeF08mDpBkLFzjbbYAd45rSdNa9QF94IpH5bX2jHjlc/RXPpOoukoY5wM4JLH3X9X6li5aYiRccO/eV68GKMo6vJjJLwWdfrNVTZY+ibuj6vzbfMKmO853TgjfI7Axj5Heyxpe74Wi62vROoFXNZ05bSt3G0kh/SDZvE8F0coxM0ariyURMe5dXpNQKBgGNss5Ha+RzfljwjyVnDqxo9mYo6a47TG155uuub6j0XSjhxcL2BBO7t5LPp9HVEptHBO++6J587WC7rDTsZkxjGe6A36L0WO+/BTkVFqLpCTMsjhH/2PF7b7MxedleUfo0G2aqce6Jgb8zy76LoNkWWHlkwa7RalaOi/5cSnfKTL8ruqOAV5T00cYtGxkY3NaGDkF7WRZYbbArIsnZFlAKyVlJCAjZJSsiyAgkp2USEIRIUSFMhIhUELJEKZCRCWKPOyFKyEFEAmEBSCooAFIBIKQUAAKVkBMIUE0JqAw9LA9BIQLlrS8D8zOu3zaFjVEjI6uKYlwD2htmnATnkcVibDFnwVqWg5HtyWs6Saf6Wnec3RkRk94BY75mLMt0bhszYdYqdssMlIcm1GTXWxYSWlzTa4vYgH9JVHo7U2jiAxNdMR2vNm/A2w53Wxlwmiil3hvNv/AJRZax5JJUmSaVnlT08cYwxsZGNzQGjkF6p2RZLJQk07IsgoSFKyiQoKCydk7ISy0KyLKVkWQEbITQgIoUkkFEUKSSEIlJSSSwRKRUlFARSKlZIoCCE0KkPNqmEIVKSATATQoWhgJgIQoKHZOyEIKHZUdXBenqIx/hSyP5kT/wCsoQoVGfq1LjpS3tjd5H/ys9CFmJuYWTshC0YBOySEKOyLIQgGkhCgoaEkKgEWQhAFkkIQAlZCEArJWQhCUKyVkIQESEihCCjzKEIQh//Z"/>
          <p:cNvSpPr>
            <a:spLocks noChangeAspect="1" noChangeArrowheads="1"/>
          </p:cNvSpPr>
          <p:nvPr/>
        </p:nvSpPr>
        <p:spPr bwMode="auto">
          <a:xfrm>
            <a:off x="155575" y="-2239963"/>
            <a:ext cx="6991350" cy="467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0" descr="data:image/jpeg;base64,/9j/4AAQSkZJRgABAQAAAQABAAD/2wCEAAkGBw8PEBUPEBAPDxUQFRAVGBUVFhUQFhUVFRUWFhUVFRUYHSggGBolGxUVITEhKCkrLi4uFx8zODMtNygtLisBCgoKDg0OGhAQGy0lHyUrLS0rLTArLS0rLSstLS0tLy0tLS0tLS0tLS0tLS0tLS0tLS0tLS0tLS0tLS0tLS0tLf/AABEIALgBEwMBIgACEQEDEQH/xAAbAAACAgMBAAAAAAAAAAAAAAAAAQIFBAYHA//EAEUQAAEDAgIGBgcHAgQFBQAAAAEAAgMEERIhBQYxUYGREyJBYXGhBzJScpKisSMzQmKCwdEUskOjwtIWROHw8RUXU2Nz/8QAGQEBAQEBAQEAAAAAAAAAAAAAAAECAwQF/8QALREAAgIBAwQABAUFAAAAAAAAAAECEQMSITEEE0FRIjKRoRRCYdHwBSNScYH/2gAMAwEAAhEDEQA/ABjV7NCTQpgL658wYCkAgBSAQAEwgBSAUIATAQApAIBKSLJgKAVk7J2TsgEnZNFlAFkJoQorIspIQhGyFKyLICNkWUrJIBWSspWQgIIspWRZAQslZTskQqUhZRsvQhRIQELKEkTXesA7xAK9bJEILMV9FERYxst7oVfUaBgdsaW+B/lXBCRCy4RfKNxySXDNXdqw2+Uh5f8AVC2QtQsdjH6On4jJ7IgKQCAFILuecAFIICkAoACYCAsSXSkLZegL24w0uIzyyBANgbE3yvl3rMpKKtljFydIzQnZQp5myND25g38jYjgQQvUBW7JQBFkwE7IAshNNQCTQmgEhNNAJCaEAkWUkWQEbIspWRZARslZSsk9wAJJAA2k5AeJQCSssaHStM/1KiB3hIw/ussC+YzVaa5BCyVlNKygIWSspkJEICFkiFMhIhAeZCjZehCiQqVELIUrIQp5gKQCQCmAqZEApAIAUgFAAC5frBLO3SUpZCScTSGluPGAxrQ4C2YNgupAKh1ho5C4SNfgaSGuIsXAWIaMwbDEfmXDqE3DY7dPJKe566p1Ej4SJYDTljj1SCwEHMlrHZht7jdlluV2AsXRNKY4GYn4nOuTlawvlfz4Ab1mLWH5ETN87FZNNC6HIE0JoBJoTQCTQmoBITAWHWaVpofvZ4mHcXDF8O1VKwZiFrFVrxSN+7Es3g3AOOOx8lR1mvdS/KKOOLvzlPAmw+Vdo9PkfgHQ7Kr0jrFR09xJMwuH4W/aO4huzjZczrtK1E+U08rwdrb4GnxY2w8liwNByYLncMz5LvHo/wDNizbtIa9yOyp4cA9qTrO4NBsOZWtV1dPUG80jpO5xyHgwWaOAV3onVCqqLOPRwNNutK4NPCNt3X8QFt+jNQtHR2NTUSTn2W/ZM5C7vMLbydPh43f1NKE5focsLR2q90LobSUmdNBORbJxaGt/S+SzRwK7Bo2n0ZS26CniaR+INGL43XceaszpqMbGlebJ/UX+WP1OsenX5mc10N6ONJhxldVNpXOzJa58ryTtxWs13MrdKbVBwbhlq6h5tbE0RxcQMJsrc6XZtJA/77SqjSGv2joMnzhxH4Y/tD4HDkONl5JdRnyv9kde1jRR6d1Nmo4zVaPnrJ5GZvhlc2cSR2Nw1uEdcGxHba9syqTVzWP+pOCRrWOOQzF8QFy0svcG2d/p23rPS3Qk5wVYG/DGfLGvL/1vRlfWxVML3GZrHxmN7CwuaQQH3IsXNDn7Dfrbgui7qT7kbXsxOEJfKzJsokKdkiEPOQKiVMhIoEQQmmhTyAUgEBSAVIACkAgBSAUIACxNLUzpYHsZbERdt8xiBDhfiFmKQR7hbGHQVbTD1y1nRENLnEAG4sMzt9TzUTpil/8Anhd7rg/+26wa/Rv9QyopAM3xvkj/AP0iLZGc2teP1FctcXHaSe4kqYIppp+Gd8kdVS9nWn6w0g/xb+Ad+4WNJrZSjZjPAD6lcqc223LxyTaF6VGHr7nPR+p2/VGvptIGRpe+Mx4Th6rsTTlcG+Vj3doWzHR9EwXcZXW3uH0a1cE1V0i6mqo34nAOOB1iR1X5cgcJ4LrLKuRpviK8uaD1bOkdYaUt0aprZrI6lqnxRl5Zk5hsy+F3YbjsII4Kl/40m3yf5f8AtWwekunZUQx1GySJ2Fx2XY/Zc9tnAfEVzn+hm7GPPeASvXidwTpfQ5yjGzaG65v9qb/L/hDtc5Dlint22EQNu44citfpdDVUpwsikcdwY955MaSr6H0baTeARHhv7bhH9Ti8lqU1HlL7EWNPg3Y6pUlU0OOkK4B7QR0l3tIcLjJr7DbuWFJ6JI/waUhjbuMYkPk5v0WNDpWTRMUVPXNe14BDcAxtcxpAGdxmAQF5zekeED7OGV57y1g+pPkvLrz8Re3/AA7JQXKMn/2tp2+vpSWXujg6Pzc5wWVFqXoqAXe2aYjtkkwjiwXatSr/AEgVkmUYjhHcMbubsvJa5WaQnqDeeWR47zccG7AtKGWXzSDlFcI6LLpfQtNdrGMa4bBG1kgJ3EhoA8cXBY3/AB7RDLoaoW7LR/71pEb2AdVgH5nfys6DVqsqhigppn9+HA0/rdZpPFdXgilbf3Oam2+Dc4tetHvb1hNHb2mA/wBpKi/XXR7RcOkd3CN1/Oy1SDUivdtbFGRtDn5j4QV6HUOu23p/jP8AtXN48Xs3ci0qvSG0fc0x8XvAPwtB+qpqvXeuf6rmRX9hoJ5vupM1GrybFsLe8vy8gT5K1o9QGDOoqSfyxNt87r/RP7Uf5Y+JmmVmk55vvZpJB+dxI4Amy9otE1LxdtPUuG8RPcPILqmi9F0VLnDTtDh+N3Xf8TrkcLK3jqmnbl45rLz1wiqK9nC6mnmh+8ilZ77HM+oWbqvXiKshlsSGSC4ALjhPVOQ25FduxMP4gVgTBt7ACx+qi6ptNNbFeNclY7TcDGB8pfCDa5ex7WgnsLrWWdDK2RjZGOa9j74XNOJpsbGxHeCOCsY60sba+VrWOYI8FVaR1ko6Y2meyLFtawXPiY2g87XXJ5L4Rnsr2exUSlBVwzjpIHiRhJAPhtCmQtnGqdEElNJAeYCmEgFIBUgwmAgBSCEAJhACdlAYoIjqoJTsx4T4OBYb8H+S5vrxor+lrZGWs15L28ScQ+IHgQujaYaehc4bWWcPFuax9eNAnSLIZoixri1rruvbC4WcMhtu0FZhLRl34aPRHfH/AKOTMdbI5g9hzUZomj1SW917grodDqPTx5zOdOd33bOQNzzW0aO0fTsYWMhiYD2tY0OB7De1yvTLNFLizKi7OPU2iayQdWnlcD22LAfAusPNdV0ZK8wsMzSyTC3EMj1gLHYSO/ivfDnY5di9XUUozwOcN7QXA8QuUp3yDGr6aOeJ8TzlI0g7x3i/aDmqyi1Xo4tjDId7zj+X1fJW7mEZOBHiLfVYNfpSnp8pZWxki4BuSRvAAuor4QM6PqjC3qgdgyHIL3gq5IzdriO7aOS1Oq11pm+o2SU9wwDiXZ+Soq3XKpkyjDIR3DG7m7LyVWJsWdB12ibpGgcC20tP9qzvtk8DxaTlvAXHZqOWN2FzHg97XC/eMl61FZLI4PfLI5wNwS4nCRsI3cF3fQWkI9J0kZecLywEHta7Y4d4uCLLTfZjxav6Gl8bOGUuiqmY2jgld34cI+I2C2PR2o7znUSBg9mPrO4vOQ4ArfaumfC8seLEciOwg9oXldHmb4M0YuitHU1LYx08Vx+Jwxv+J1yOFlsVPpIHuO5alpTWCmprh78Th+BnWdx7G8bLVqzXWpJPQBsA32Ej+bhYclh4nPc0p0dX0mGub0t2tLdpNgCO8qgk0/RjM1VOD77XEcAVyqs0lNObzSSSne5xdbwByHBYVluPTpLdhztnU59bKAbakO8GSO+gWBU660gHU6WTwbh/usudWRZb7MUZs26q15lP3ULGd7yXnkLKpqNaK5/+OWDcwNZ52v5qnFybDaewZk+AWZT6GqpPUgk8SMH91kqK8FPGWunf680z/F73fUrHLnA3DnA77m/NX0OqVWdrY2e88E/LdZ41GeR1qhjTuDC7zxBHJII1pmmasDCKmoA3dI/+cljRkl19v4iT2/yblb9of0fDrPeXVOH2QWNA7xe7jxVnFqhDS3kNKbSEG8g6QNHYG4vV45ngFy7iTN0Y/o+qC+CQHPDJ9WjLy81tBCxdFxRta4MYxmYvhaG3y7bbdizCpKWp2cGqdELIUrIWQeQUwkFIBaMjATCApBQCTTTsgIvYHAtOwgjmloB+Kja07YHviPgdnm3zU1j6ENp6mDskAe33gA763XHKuGdsL5QVtRHE0ukeyMDtcQ0cytffrvSREhgknO9owt5useQK1bXumcysLiXESNDhc3t2EDkDxWvtNivXjxRa3I36Nu0lr1O83jhii7yTIf2Hkqyg1oq2TslfUTEMe0locWtLb9YYG2bsv2KokGV15hdnjitqMp+Tv8tMJ2bQX2u13tDbYnt8Vzj0g0l42S2N43Fh8Hb+LQOK2fUPSQlo4+t1orxke56p+EtWbrdottTA8iwL22d3O/A/mBdeKD0TpnWStWjiKd1LMEtcLEEgjcRkQhe45gFd6J1nqaSIRw4Bhc5wcQSRfOwzttueKpLJgZ23o0nyQ3E+kCqmbgqXXt6r2Rx3ae9hAvwcFQaT09VPcWmoe5nYWN6IEd4GY8CTxUYNB1cmbYJbd4wD5rLOh1QrHbRHH7z7/wBoKzUFxRbfkoG9ya3Ck1I7ZZ+DG2+Z38LYtH6Fp6fOOMB3tHrO+I7OFll5UhRo2jNWKmexLehafxPyPBu0+S2Kn1DgO2acnttgaOALTZbMkXAC5NgO3YuTySfBaKiPUSjHrdIfF/8AFl7x6pUDDcRNcfzOc8ciSFjV2tVJFljMpHZGMXzer5qjrNeZDlFC1ve8l3yi31KJZH5LsbpDRwx5Na1o3MAYPIBKrngjb1nRwAe0Q0HjvXMqvWOsluDM5oPYy0fmM/NVTnEm7iXE9pzPNXtPyxZ06bWKiZ/zEZ8Ln6BQodZNHyOs+oaB33hufF7VzIheTmo8ZpM7xTa46NhaLVUDA38LT0p5NuSlN6SNFEEGSR4ORHRPseYXAy6yy4nhwWIdNjk6dmpZJJbHYabWWhq5ujpcTSIyS0xmPJrhnfZ+LxVgVzT0fTBtdhNvtIpGjxBa/wCjXLptlJQUHpRxk9TsghNChk8wpBACkAqQApBIKSgBOyLJ2QAqx83Q18MnY5oHwuId5PCtLKm1lZYRyDa15HgHNJJ+QLE94m8bqSKr0naN6uMDOF5+Bxt9cJ4LnK7XrJTippg42+1isbZ2dbCTwyXHIKKWRxYyN73NNiGguse+2xenp5XA1NUzyYexQWw0OqFU/N+CEfmOJ3Jv8hXdLqXA03kkfL3D7Np5Z+a7PJExRj+jHSWCd9O7ZM3E332bbeLSfhXUw1pBB2OFua1OhooYPuo2R+AzPidpWzU0l2j6rw593aO2N+DletWqlR/VvdCwFrrE9Zret25E3zsD+pY1HqdUu9d0cQ8cZ5DLzXU9OQXa2Ue679j9fJVDSusMrcTElTo1+j1NpmfeOkmPjgbybn5q8pKGGHKKNkfugA8TtK9rqvrNO0sPrzMuPwtOM8m3txRuUjJbRSlp7CDtBzB4LylIJJGVyclqVXruzZFC53e8hvyi/wBQqep1rrH7Hsj9xo+rrqrEy2dDBXhV6RghF5ZWM7icz4N2lcwqNJVEnrzzO7sbgOQyWLZbWL2Szc9Ja6tHVp48X535Dg0ZniQtY0hpOeo+9kc4ezsaPBoyWIveko5ZjhijdIe4ZDxOwcV0UUgY9lErbtH6lvOc8gZ+VnWPFxyHIrYKTV6ki9WFrjvf9ofmyHBZeRIHN6alklNo43ye60u5kbFbUuqdW/a1kQ/O4X5Nv+y6IMhYWA3IJXN5H4NUalS6lRjOWV7+5oDBzNyfJW9NoCjj2U8bvfHSH5rqzcVXVemKaLJ80bSOy+I/CLlZtsGTNoumcM4ICN3Rs/hVjNTaLpg7C9rCc2B5AHeO0cFjza5UrcmiZ/utA/uIRTa7UbrAmWLvc3Lm0lZaaNo2lupFFTubPA2QSRODh1y4W2OFjt6pcs8qdLpVjoWnEx1wPxD/AL2Lxp34mNd7TWnmLrhjnJt6i5opU0SQmhdTznmFIJBSAVAwmEAKQCgCydkWTsgFZYWmYsULhuLCe4BwxfLiWevOph6Rjoz+Nrm/ECP3UZVszH0G7paLCRnE8jg4ZjnZR6IAWa0C+dgLZn9146pzEyyxHITsxgfmLRIBzcQvDWHS7KNmNzHyXOEBtgAbEjETsGXesY74O0/Z7IcQBc5W7VpOk9dqiU3jjih3nOR3jc5eS12sr5p/vZHydxOXBoyHJetYn5OR0Ct1lpIb/aCQ+zH1zz2Dmqs+kGdowwwxNG+TFIeQIsea0oqTT3geK6LFHyLa4NnqNc9Iytc3p8IcPVEcdssxtaT5qo/4nrjl054MjH+lZtBq9XTWdHTSkHtIDAR3F1gVj12qlfE/A6meL9YZsOR7w629bksaW1fYit8lfUVssv3kkj+5ziRy2BeICtodWK07Yg33ns/YlWdJqXKfvZWMG5gLzzNgPNZ1RQNXUo2Fxs0Fx3AXPILoVHqtSR5lhlO95xD4RYeSt4omsFmNawbmgNHILDyrwWjmsGgKuTNsDx3utH/dZWlLqbO77ySOMd15DyyHmt4ugLLysUUNDqnSx5uDpj+c5fCMud1eRMawBrWhoGwAAAeACU0zGNxPc1gHa4ho5lUdbrbSx5MxTH8osPid+11j4pAv7ryqJ2MGJ7msG9xDRzK0Sv1rqZcmYYR+XrO+I/sAqKaRzzie5zzvcS48ytLH7Kb/AFetNJHse6U7mC/zGw81SVuuMrsoo2xje44zyyA81q6HOstKCRTKq9Izy/eSvcD2Xs34RksKw7FmUOi6mo+5hllB7WtOH4zZo5rYKL0f1r85HQwDvcZHD9LcvmUc0gamAsKRdTpfRxALdLUTP3hgZEDzDj5qOlvRxTOYf6Zz45MrY3F7DnmHZXHiFynO1SNRkkzQNE6LfVzNpowLv2utcMYPWee4eZsF3COMNaGjY0ADwAsq3VzV6GgjLY+s99i+Q+s8j6NHYP3zVsQsN2Yk7IITsmhk8wFIJBSCoGEwgKQUAWTQE0ArJ2TsnZQGvQO6Cqjk7A97D4NfcfJI3kvXX2gxwyMAvtLfFvWbzyCjpqPOTudBJ8YMR/sb5K+faaKJ5zD2Nv4jI/ssp6Z2duYnCWZ5b1nUugauT1YXgb3Dox49a1+C7Ho/RUFPlDDHH3taAT4u2lYNcPtDwXq/EatkjDhRpWj9Shtnkv8Alj/dx/hbNorRkFOQYYmtI/FbE7i43KylgaQ0vBT/AHkgafZHWcf0jNZcpS2IbbSyXzUNZI8UbJPYNj4O/wCoHNc/fr+GfdU5d3yPw/K2/wBVj1PpDrHsczo6cBw3ScL9exWI9PO7R0c1VM2cFSC56dcav2YB+l37uXlPrJWP/wAXANzGtb52v5rroZyOjyStaLuIaN5IA5lU1ZrRRx5CTpDujGL5tnmuezSOkOJ7nPO9xLjzKgtdtFNxm10b+CB595wb5AFV1VrbVPyb0cQ/KMR5uv8ARUCI2ue4MY1z3HY1oL3HwaMytaYoE6mpklOKR7nne4l1vC+xeYBWzaM1Frps3tZTtPbIbu8RG2/Ilq2nR/o8pWZzvlqDuv0LOAZ1vmKw8sUKOXud2XGeXeTuAVvo3VWuqM2QPY0/jl+xbyPWPAFddoNFU9OLQwxRd7WhpPidpWYuUszfBTQNHejZgsamoc/8sQDB4Fzrk8gtkoNVqCCxjpo7jY595XX3gvvbgrqyVlzcmwRskQpWSsoQjZIqSRQhBJTsooCKE7IQHmFIBACkAqACkEAJhAAUgEBOyhaCyLJ2TsgordJQFzsI/wASKZv6mlrmf6l66uS46Ut7Yn/K8fzZT0hkYn+xKz/MBi+sg5LF1f8As6qenOWMOLf72W524LEvZ1hxRm6a01TUeF08mDpBkLFzjbbYAd45rSdNa9QF94IpH5bX2jHjlc/RXPpOoukoY5wM4JLH3X9X6li5aYiRccO/eV68GKMo6vJjJLwWdfrNVTZY+ibuj6vzbfMKmO853TgjfI7Axj5Heyxpe74Wi62vROoFXNZ05bSt3G0kh/SDZvE8F0coxM0ariyURMe5dXpNQKBgGNss5Ha+RzfljwjyVnDqxo9mYo6a47TG155uuub6j0XSjhxcL2BBO7t5LPp9HVEptHBO++6J587WC7rDTsZkxjGe6A36L0WO+/BTkVFqLpCTMsjhH/2PF7b7MxedleUfo0G2aqce6Jgb8zy76LoNkWWHlkwa7RalaOi/5cSnfKTL8ruqOAV5T00cYtGxkY3NaGDkF7WRZYbbArIsnZFlAKyVlJCAjZJSsiyAgkp2USEIRIUSFMhIhUELJEKZCRCWKPOyFKyEFEAmEBSCooAFIBIKQUAAKVkBMIUE0JqAw9LA9BIQLlrS8D8zOu3zaFjVEjI6uKYlwD2htmnATnkcVibDFnwVqWg5HtyWs6Saf6Wnec3RkRk94BY75mLMt0bhszYdYqdssMlIcm1GTXWxYSWlzTa4vYgH9JVHo7U2jiAxNdMR2vNm/A2w53Wxlwmiil3hvNv/AJRZax5JJUmSaVnlT08cYwxsZGNzQGjkF6p2RZLJQk07IsgoSFKyiQoKCydk7ISy0KyLKVkWQEbITQgIoUkkFEUKSSEIlJSSSwRKRUlFARSKlZIoCCE0KkPNqmEIVKSATATQoWhgJgIQoKHZOyEIKHZUdXBenqIx/hSyP5kT/wCsoQoVGfq1LjpS3tjd5H/ys9CFmJuYWTshC0YBOySEKOyLIQgGkhCgoaEkKgEWQhAFkkIQAlZCEArJWQhCUKyVkIQESEihCCjzKEIQh//Z"/>
          <p:cNvSpPr>
            <a:spLocks noChangeAspect="1" noChangeArrowheads="1"/>
          </p:cNvSpPr>
          <p:nvPr/>
        </p:nvSpPr>
        <p:spPr bwMode="auto">
          <a:xfrm>
            <a:off x="307975" y="-2087563"/>
            <a:ext cx="6991350" cy="467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https://farm5.staticflickr.com/4107/5605638288_8ce5e3836a_o_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85" y="2593688"/>
            <a:ext cx="2632423" cy="1760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8101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608" y="11663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 Naples, Italy customers pay in advance for the poor to have</a:t>
            </a:r>
          </a:p>
          <a:p>
            <a:r>
              <a:rPr lang="en-GB" sz="2400" b="1" dirty="0"/>
              <a:t> a free coffee by putting in their receipts into a pot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31640" y="6093296"/>
            <a:ext cx="6927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Caffe</a:t>
            </a:r>
            <a:r>
              <a:rPr lang="en-GB" sz="2400" b="1" dirty="0"/>
              <a:t>  </a:t>
            </a:r>
            <a:r>
              <a:rPr lang="en-GB" sz="2400" b="1" dirty="0" err="1"/>
              <a:t>sospeso</a:t>
            </a:r>
            <a:r>
              <a:rPr lang="en-GB" sz="2400" b="1" dirty="0"/>
              <a:t>  - suspended coffee for the needy</a:t>
            </a:r>
          </a:p>
        </p:txBody>
      </p:sp>
      <p:pic>
        <p:nvPicPr>
          <p:cNvPr id="8198" name="Picture 6" descr="http://photos.cntraveler.com/2015/01/05/54aab6ad672c13a9488d05d3_4-italy-cafe-sopesso-cr-ann-worthy-ala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5416800" cy="4061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9583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hotos.cntraveler.com/2015/01/05/54aab6a2672c13a9488d0596_9-random-acts-of-pizza-relaximages-ala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6318812" cy="47376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323528" y="188640"/>
            <a:ext cx="86151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International company “ </a:t>
            </a:r>
            <a:r>
              <a:rPr lang="en-GB" sz="2400" b="1" dirty="0" err="1"/>
              <a:t>Reddits</a:t>
            </a:r>
            <a:r>
              <a:rPr lang="en-GB" sz="2400" b="1" dirty="0"/>
              <a:t> “  random acts of Pizza kindness :</a:t>
            </a:r>
          </a:p>
          <a:p>
            <a:r>
              <a:rPr lang="en-GB" sz="2400" b="1" dirty="0"/>
              <a:t>where hungry poor people can ask for a pizza  delivery paid for</a:t>
            </a:r>
          </a:p>
          <a:p>
            <a:r>
              <a:rPr lang="en-GB" sz="2400" b="1" dirty="0"/>
              <a:t> by other internet users.</a:t>
            </a:r>
          </a:p>
        </p:txBody>
      </p:sp>
    </p:spTree>
    <p:extLst>
      <p:ext uri="{BB962C8B-B14F-4D97-AF65-F5344CB8AC3E}">
        <p14:creationId xmlns:p14="http://schemas.microsoft.com/office/powerpoint/2010/main" val="1089297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404664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In Japan  people show their kindness and gratitude by bowing to each other. </a:t>
            </a:r>
          </a:p>
          <a:p>
            <a:r>
              <a:rPr lang="en-GB" sz="2400" b="1" dirty="0"/>
              <a:t>The younger person bows to the older person.</a:t>
            </a:r>
          </a:p>
        </p:txBody>
      </p:sp>
      <p:pic>
        <p:nvPicPr>
          <p:cNvPr id="3074" name="Picture 2" descr="Image result for japanese people bow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848" y="2348880"/>
            <a:ext cx="4978127" cy="3728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AutoShape 4" descr="Image result for japan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CEAAkGBw8NDw0NDw8NDQ8NDQ0NDQ0NDQ8NDQ0NFREWFhURFRUYHSggGBolHRUVLTEhMSkuLjIvFx8zODMsNygvLisBCgoKDg0OGhAQGi0fHyYtKy0tLy0rLS0tLS0rLSstLzctMCstLS0tMDcuLSstLSstKy03Ny0tLS03Li0tKy0tLv/AABEIALwAvAMBEQACEQEDEQH/xAAcAAEBAAMBAQEBAAAAAAAAAAAAAQIFBgcDBAj/xAA9EAABAwIBBQ8CBQMFAAAAAAAAAQIDBAURBzE1dLEGEhUWIUFRU1VhcZWk0tORoRMyQlKBFCJiIzNDgsH/xAAbAQEAAgMBAQAAAAAAAAAAAAAAAwUCBAYHAf/EACoRAQACAQIFAwQCAwAAAAAAAAABAgMEEQUSITFBBlFhEyIycbHRFJGh/9oADAMBAAIRAxEAPwD2cAAAAMAAFAAQAAAAAKBAGAACKBMAAAAAAuIGQEAKAQAAAoAAAAgAABQIAAKBFQABAAAAAxAzAgAAAAoAAAAAQCgAAACAACgTAABAAAABmBAABAAFAAAAACAUAAAgFUCAAJgAAAQAAxA53dE6d9dbaWOpmpWTw3GSVYPw9+5Ykg3n52r+931A+3AE/aly9J8QDgCftW5ek+IC8AT9q3L0nxAOAJ+1bl6T4gCbn5+1bl6T4gHAE/aty9J8QDi/P2rcvSfEA4vz9q3L0nxAOAJ+1bl6T4gHAE/aty9J8QDgCftW5ek+IBwBP2rcvSfEA4An7VuXpPiAcX5+1bl6T4gHAE/aty9J8QDgCftW5ek+IBwBP2rcvSfEBOAJ+1Ll6T4gHAE/aly9J8QE4An7UuXpPiAcAT9qXL0nxAandVRVVFQ1dXHc7g58ELpGI/8ApVaqphnwi7wOydnXxA0F20tZ9Wu+ymA6ECgEAoAAAQAAAAAGAAABAKBMAAEAgBQOcyh6JuWrP2oB0Ts6+KgaC7aWs+rXfZTAdCgFAAUCAXAAAAAAAAABAKAAgACAAMQOdyh6JuWrP2oB0T86+Kgc/dtLWfVrvspgOiQCgAKAAgACg8Pw3a709Ez8SolZE3l3qOX+53c1M6mFr1rG8ynwabLmnakbuEueVVqKraWmWROsnk/DRfBiIq/dDVtq9u0L7B6etMb5bbfppZMp1wVcUZTNToRjl2qR/wCXf2b0en9PHe0v0UuVSrb/ALtPTyp/i98Tvryp9jKNXPmEWT07in8bS66xZQKGrVGOVaWVf0T4IxV6EenIv2J6ailvhT6vg+ow9Yjmj4dYimwqdtuigQAAAgEAigc7lD0TctWftQDoXZ18VA0F20tZ9Wu+ymA6ICgAKAUAAA5bdvuvZbGIxiJJUyNVY41X+1jf3v7uhOcgzZoxx8rThvDbaq289Kx3l4xcK6WqkdNO90sjs7ncydCJzJ3Fba82neXbYcFMNeWkbQ/MYpgAAEnl2G4zdvLQK2GdXTUnInKqq+BOlvS3u+hs4tRNe6k4lwiueJvjja38vZYJmytbIxyPY9qOa5q4o5q86FjE79nGWrNJms930PrFMAAACARQOcyh6JuWqv2oB0Ls6+KgaC66Vs+rXfZTAdEAAoFAAAPw3u5soqeapfytiYrkbmVzuZqeKmF7xWsyn02Cc2WMceX8+XGukqpZKiZ2+kldvnLzJ0InQiFTe02neXoeDDXDSKV7Q/OYpgAAAAAPR8k+6FWvdbpHYtciyU2P6XJ+ZngudP5N3S5OvLLmePaKJj69Y/b1I3nKoAAmIEAigc5lD0TctWftQDon518VA5+66VtGrXfZTAdEgFAoACgAPNcsdxVG0lGmZ6vqJO9G4NYn1Vy/9UNLV222q6X09gibWyz46PMDRdWAAAAAAA+1FVup5Yqhn54XtkbzY71ccPBeVP5Mq22ndFnxRlpNJ7TD+j4JmyMZI1cWyNa9q9LVTFNpcR1h5teJraYZn1igEAAYgc7lD0TctWftQDoHZ18VA0N10raNWu+ymA6FAMgKAAAUDxzK29VuDE/bTMRP5cqldq5+92fp+NtPaflxJqr0AAAAAAAUD+gtyb1dQUSrz00X2TD/AMLfF+EPOtdHLqLx8tsSNRioEAYgYqoHO5QtE3LVX7UA37l5V8VA0V00raNWu+ymA6ICoBQKAAIB5Llip1bV0svNLTubj/kx/L9ntK/Vx90S6/09kicNq/LgTUdCAAAAAAAj1wRV7lBL+i7JTLBS00Kpg6OCJrk6HI1MS5pG1Yh5tqb8+W1veX7jJAxUABioEUDnMoOirjqz9qAb1y8q+KgaW66VtGrXfZTAdEgFAyAIAAAcnlLs61lCr2JjJSuWdqImKq3DB6fTYa+px81VvwbV/R1ERPaejxMrN3c9QAAAAAA3G/3DWZa6uhYqYxxKk8y503jVxRP5XD7k2CnNb9K3iup+hp5nzPSHvOJauBQABAIoGCgc7lB0VcdWftQDevzr4qBpbrpW0atd9lMB0aAUABQAFAKCJ27PFcoO5NaCVaiFuNJK7FME5Kd6/oXoTo+hW6jDyzu7XhHEoz1jHefuj/rkDWXYAAABI+lNA+Z7Io2ukkkcjWMbyuc7oMoiZnaGGTJXHWbWnaHue4rc022U+9XB08uDp5E6UzMTuTFfqpZ4cX067eXB8S106rJv4js6FSZXJiAAgEUDFQOcyg6KuOrP2oBvXZ18VA0t00raNWu+ymA6MABQAFQCgAPnPC2Rro5Gtex6K1zHJi1yLzKfJjwyreaTzVnaXmG6bJm9quloHI9i4r/TPXB7e5judO5fqaWXSz3q6jRceiY5c/8Av+3n9bSS07/w543wv/bI1WKvhjnTwNS1Zju6HFnpljekxMPjiYpUVyJzp9Qbugse4+urlRWRLFGv/NOixsw6UTOpNTBa3wrdTxTT4O87z7Q9Y3J7kae2Nxb/AKs7kwfUOaiL4NT9Kdxv4sNadu7ktdxLJqp69I9nQqTK5AAEAAYgYqBzmUHRVx1Z+1AN8/OvioGlumlbRq132UwHRoAAoFAoBAAABiBhNC2RN69rXtXO17Uc36KfJiJZReaz0nZq5NzFvcuK0dPj3Romww+lT2bNdfqK9IvL9NJZ6WDlip4I1/c2JqO+uGJlFKx2hHfU5b/laZftMkCgQABAIBFAigYuA5zKDoq46s/agG9fnXxUDTXTSto1a77KYDogKBQKBQAAAAAAAAEAAAIAAgEAKBgoHOZQdFXHVn7UA3r86+Kgaa6aVtGrXbZTAdEBUAoFAIgFwAAAGAAABMALgBAGAACYARUAgEAigc3lA0VcdWftQDfOzr4qB+O62OGsfDJIszX06SpE+CeSBzUk3m/TFipjjvGgfm4qwdfcvMqv3gXirB19y8yq/eBeKkHX3LzKr94DipB19y8zq/eA4qQdfcvM6v3gOKkHX3LzOr94F4qU/X3LzKr94DipB19y8zq/eA4qQdfcvM6v3gOKkHX3LzOr94DipB19y8zq/eA4qQdfcvM6v3gOKkHX3LzOr94E4qQdfcvM6v3gOKkHX3LzOr94DipB19y8zq/eBOKsHX3LzOr94E4qwdfcvMqv3gF3KwdfcvMqv3gTirB19x8yq/eBF3LQdfcfMqr3AfCp3IU0rHRySV8jHorXMfcKpzXJ0KiuA3qgfdAMgKgFAAUAAAAAADEAAAYgAJiBAIAAxUCKBgoGOAH2QDICoBQABAKAAAAAAAAAAQABFAgEUCKBFQDFQMQPqgGQBAMgAACgAAABiAAAAAExAAQCKBAIoEwAxUDED6IBmBQKgACgAKqARAAAAAAAAIAAgEUDECARQMVAgH//2Q=="/>
          <p:cNvSpPr>
            <a:spLocks noChangeAspect="1" noChangeArrowheads="1"/>
          </p:cNvSpPr>
          <p:nvPr/>
        </p:nvSpPr>
        <p:spPr bwMode="auto">
          <a:xfrm>
            <a:off x="155575" y="-1074738"/>
            <a:ext cx="2238375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data:image/jpeg;base64,/9j/4AAQSkZJRgABAQAAAQABAAD/2wCEAAkGBxAQDxANDhAPEA0QEBAMEBAPDw8OFA0PFREYFxQRFBQYHCggGBomHBUVITEhJSkrLi4wFx8zODMsNygtLisBCgoKDg0NGw8QGiwkHCEsLSwuMS8rMCsuMDcsLC0sLDctLC43NywvNCwsLCwvLiw3NywwKywsLDcsNzcsNCwvLP/AABEIAMwAzAMBIgACEQEDEQH/xAAcAAEAAQUBAQAAAAAAAAAAAAAABAECAwUGBwj/xABAEAACAQICBgYGCQMDBQAAAAAAAQIDBBESBQYTITGBIkFRYXGRBxQycrHBIzNCUnOCkqHRYqKyU2PwJIPC0uH/xAAbAQEBAAMBAQEAAAAAAAAAAAAAAQIEBgUDB//EACsRAQACAgECBAMJAAAAAAAAAAABAgMRBCExBRJBYQax8BMUIjJRUoGh0f/aAAwDAQACEQMRAD8A9xAAAAAAAAAAAHnF/pmjUncXFeMakIylTpbRKShGO5OGPBvDHFb9512qFxOrY0KlTFykpuLe9unnls2319DLvA3IAAAAAAAAAAAAAAAAAAAAAAAAAAAAAarWm/dvZ1qkXhUcdnT/ABJ9GL5N48janEekG7zVbe0T4Y3VTuW+MMf7/IDz/TEMVb2cccakop9uDeHwPa9FTpujCNFrJCMaaXBxSWGDR45oeO3v6lb7FCOWPvPd8MTsbS6nSlmg8H+z8UB3wNNYawQngqnQl28Yv+DbwmpLGLTXaniBcAAAAAAAAAAAAAAAAAAAAAAAAAAB5FrBpHPVvLvHdmdKn7kFlWHk3zPSNZ7929nWqxeFTI6dP8SfRi+TePI8c01FuNCzh7VSUU+3e8N4G41PtnC22kvarSdV+HCP88zdltGmoRjCPCKUV4JF4F9NE22qSjvjJrwbRFpolUkWEbOjpGqvtY+KTJcNI1OtQ8pL5mspolU0UTo3s31Q/uL1c1H9zyk/mRoIkQQGWM6j+1Bfkf8A7F6hN/b8opfEpBGeJFYtlL/UlyUP4Gyl/qS5qH8GYEGHLU6pRfjB/FMOpNcYp+7L5MzGOs9wFtO4i3hjhL7sui//AKZjT3Tx4mCjpSVN4S6UO/ivBgb8GK3rxqRUoNNfDuZlAAAAAAAAA4n0g3eapb2ifbdVO5b4wx/v/ScLoiO3v51vsUI4R957l+2JtNYtJZ6t3d47sXRpv+iCyrDyb5mLU+1yW20l7daTqv3eEf55gbwrEoX00Bnpol0kYKaJVJFRnpolQRhpogaf1ioWNPNVeNSX1dKOGep/C72JmIjcsseO2S0UpG5lvImqv9b7C3bjUuabmtzhS+lkn2PLwfczyXT2tt3eNqc9nR34UaTcY4dknxlz3dxo0jTvyv2w6Ti/D+43mt/Ef69nh6TNH44fT4duxfwOm0Lp+1vE3bVoVGljKGOE4e9B714nzqjZaFuKlGrGtSk4VIvGMl8O9dxhXlW31bWf4fwfZzOOZiffrD6LBrNXNKq7toVtynhlqRX2Zrjh3dfM2ZuxO43Dk70mlprbvARrmRIbIFzMrBBuZmpuZE+5maq4kBO1cqT2+WLeXBuS6n2HWHOao0frKvhBfF/I6MAAAAAAGq1ov3b2darF4VMjp0/xZ9GD5N48janFekG7zTt7RPtuandFYxhj4vP+kDzzTcXloWcPaqSivN4HYUaShGMFwilFeCRy+iY7fSE632KEcI+89y+Z1YAzU0YokmmgM9JEumiPSRKi0li9ySxb7EZI12sunoWNB1ZYSqy6NKnj7c+/uXFnjd/fVLirKvWk51JvFvsXVFLqS7CdrVpl3l1Orj9FF7OiuqNNdfi3v5mqR52fL559na+F8COPj80x+Oe/t7fXqqi9FqL0a0vZrCqNno6HA1sUbrR0OBa90zTqr0j0bVWnWpdTjGol3p4P4o7o4f0eUenVn1KEYebx/wDE7g9PF+SHBeJa+8217fJjqvcay5mT7mRqbmZ9Ggg3MjV3EibcyIGVznGC4yko+bA7HV+hkt4dsum+ZsS2nBRiorgkorkXAAAAAAA8k1k0lnrXd1j0U3Qpv+mCyrDnmfM9H1mv3b2larF4VMjhT/Fl0Yfu0+R41puLy0LOHtVJRXm0t4G31OtclttJe3Wk6r93hH5vmb0so0lCMYR9mKUV4JF4F8ESqaMFNEukioz00afXu9dHR9ZxeE6mW3T7FN9L+3MbukjlvSjB+pQa4KvHHnF4GGWdUltcCsW5VIntuHliRkRai5Hly/QKwuRciiLkYy+1WSisWjoNHQ4Gjs44s9B1G0E7ioqk1/09N4yb+3LqgvmfTFWZnUNLn5q4sc2t2h3OqNjsbWLksJ1PpX3J+yvL4m6bKosqvcenEajTgcuScl5vPqh3MzU3MyfcyNVcyK+aDcSL9X6Oe5j2Qxm+XAjXEjdanUfravbhBfF/Io6UAEAAAAABxXpBu807ezT7bqp3RXRhj4vO/wApweiY7fSE6vGFCLS957l8zb6zaSU613dY9FN0Kb/ph0d3PM+ZH1NtclvtZe3Wk6j93hH5vmBvSqKF8EBmpol0kYKaJdJFRnpog606Kd3ZVqEfrGlUp/iQeZLnhhzNjTRJpoTG41LLHknHeL17xO3zu4tNxkmpJuLT3NNcUyqPXNatQ6d3KVxbyVG5lvkmns6r7Wl7L70cVW1A0nF4K3U1wUoVqOD/AFSTXNHm3w3rPbbueL4pxs1ImbRWfWJnXz7uaRcdpo70ZX9Rra7G3j15pqrJflhin5nb6B9HNnbuNStjc1VvTqboRfaqa3PniSuC9vTTLP4xxcMdLeaf0jr/AH2cPqRqfWu3GrUUqVpx2j3Or3QXz4eJ7HZWlOjTjRpRUacFlil/ze+8zRSSwSwS3JLdgipvY8UUjo5LneIZOXfdukekBHuJGdkK5mfRoIFzI1VzInXMzVXEgIdxI7LV2hktodsum+Zxag5zjBcZSUfNnotKCjFRXCKUVyRRcACAAABrdY7/ANXtK1Ze2oONP8SXRh+7XkbI4v0g3eM7e0T4t3NTujHowx8Xmf5QPPdLUpS9WsaeLnWnCn4uUklieq3mrcVThG3STpwjDLwU0lhj3M4XUO09a0tO4axp2sG4+/Lox/bN5HrYHntWlKDcZJqS6mX00dvd2VOqsKkU+x8GuZpbjV+S30pKS7Jbn5gaykiXTRR2dSHtQkuWK80ZKZkjPTRIgjDTJMEEZYIkQRgg12rzM0akfvR80RUiJUxbeH3o+Y9Yh95eZFZQYvWIfeXmXRqxfCSfg0AqPca25mTriRqrmQEC5mau4kTrmRq7iQE3VyjnuY9kcZvlwO4OZ1MobqlXwgvi/kdMAAAAAADyXWbSSnWu7rHopuhT92HR3c8z5npOsN/6va1qy9uMGofiS3Q/do8Z0xSlJW1jTxdSrOEO9uTSWPmB6D6JtGulYu4kvpLqo63/AG10YL/J/mO2MFjaxo0qdGHsU4Rprq3JYGcAAABbKnF8Un4pMuLWwLHbU/uQ/Siitaf3IfpiX4lUwLVQh92P6UXKC7F5IuAFMCuAAFMC2VKL4xi/FJl4AjztIvhjH3W0vLgQbrR08MYtS7n0X/BtgBxV5GUW1JNPsawNVWZ6HdWsKscs4pr914M5HSmg505xy9KnKSin2YvgyjotXaGS2h2y6b5mzLKUFGMYrhFKK5IvIAAAAADjPSDd4yt7RdbdzU7ox3QT8W5P8hy2otr61peVdrGnawcl776Mfm+RfrPpLPWu7nHoxbt6fuw6O7nmfM6P0TaM2Vi7iS+kuqjq4/7a6MF/k/zAdsAABRstnUSI86wGaVQszmDaFM4EjMMxgzlM4EnOV2hFzjaAStoV2hE2hXOBKzlc5FUyucCTnGYj5yucCRmKNp8cDDnK5gM2YqpGDMXwAzAoioA12sV/6va1qy9uMGofiS3Q/do2JxnpBu8Xb2i+1J3NTujDdFPxbb/IB51pmnJxt7Gni6lWUILtcpNJY+Z7jYWsaNKnQh7NOEaa6t0VhieU6jWvrWl5V2sadrBzXZnfRj83yPWqlRIC5sw1K3YR6ldsvpUmwMdSTZFnJm3VNYYEatZ48AIO1G0Ms7NmJ2sgK7Qt2g9XkPVpAV2g2hT1eRX1aQDaFVUHq7K+rsCqqFVMt2DKOmwMqmXKZH3jMBJUyuYjqRmpRxAzQWJKhHAtpU8DIAAAA8n1p0kp17u5x6MX6tT8IYp4c83mekafvnb2tavH2oU24++90f3aPFdNweW3sqeLnUlGPe22ksQO69FtrsLGVeX1t1UdRv8A247oL/J/mOqc3JkbRlhkp06MPYpxjTXglhibmhQUfEDFQtutktIAAAABTAqAKYIYIqAKYIYIqAKYIYFQBTKijprsLgBhlbpkaradhPAGrhQ3k+jSwL8qLgAAAAADDeWsKtOVKos0JxcJJ9aZzVjqLb07hXcp1atSHsKo4tU+9YJYvxOrAFsIJLBFwAAAAAAAAAAAAAAAAAAAAAAAAAAAAAAB/9k="/>
          <p:cNvSpPr>
            <a:spLocks noChangeAspect="1" noChangeArrowheads="1"/>
          </p:cNvSpPr>
          <p:nvPr/>
        </p:nvSpPr>
        <p:spPr bwMode="auto">
          <a:xfrm>
            <a:off x="155575" y="-116522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http://www.iconarchive.com/download/i47305/icons-land/vista-flags/Japan-Flag-3.ico"/>
          <p:cNvSpPr>
            <a:spLocks noChangeAspect="1" noChangeArrowheads="1"/>
          </p:cNvSpPr>
          <p:nvPr/>
        </p:nvSpPr>
        <p:spPr bwMode="auto">
          <a:xfrm>
            <a:off x="307975" y="-101282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http://www.iconarchive.com/download/i47305/icons-land/vista-flags/Japan-Flag-3.ico"/>
          <p:cNvSpPr>
            <a:spLocks noChangeAspect="1" noChangeArrowheads="1"/>
          </p:cNvSpPr>
          <p:nvPr/>
        </p:nvSpPr>
        <p:spPr bwMode="auto">
          <a:xfrm>
            <a:off x="460375" y="-86042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data:image/jpeg;base64,/9j/4AAQSkZJRgABAQAAAQABAAD/2wCEAAkGBxAQDxANDhAPEA0QEBAMEBAPDw8OFA0PFREYFxQRFBQYHCggGBomHBUVITEhJSkrLi4wFx8zODMsNygtLisBCgoKDg0NGw8QGiwkHCEsLSwuMS8rMCsuMDcsLC0sLDctLC43NywvNCwsLCwvLiw3NywwKywsLDcsNzcsNCwvLP/AABEIAMwAzAMBIgACEQEDEQH/xAAcAAEAAQUBAQAAAAAAAAAAAAAABAECAwUGBwj/xABAEAACAQICBgYGCQMDBQAAAAAAAQIDBBESBQYTITGBIkFRYXGRBxQycrHBIzNCUnOCkqHRYqKyU2PwJIPC0uH/xAAbAQEBAAMBAQEAAAAAAAAAAAAAAQIEBgUDB//EACsRAQACAgECBAMJAAAAAAAAAAABAgMRBCExBRJBYQax8BMUIjJRUoGh0f/aAAwDAQACEQMRAD8A9xAAAAAAAAAAAHnF/pmjUncXFeMakIylTpbRKShGO5OGPBvDHFb9512qFxOrY0KlTFykpuLe9unnls2319DLvA3IAAAAAAAAAAAAAAAAAAAAAAAAAAAAAarWm/dvZ1qkXhUcdnT/ABJ9GL5N48janEekG7zVbe0T4Y3VTuW+MMf7/IDz/TEMVb2cccakop9uDeHwPa9FTpujCNFrJCMaaXBxSWGDR45oeO3v6lb7FCOWPvPd8MTsbS6nSlmg8H+z8UB3wNNYawQngqnQl28Yv+DbwmpLGLTXaniBcAAAAAAAAAAAAAAAAAAAAAAAAAAB5FrBpHPVvLvHdmdKn7kFlWHk3zPSNZ7929nWqxeFTI6dP8SfRi+TePI8c01FuNCzh7VSUU+3e8N4G41PtnC22kvarSdV+HCP88zdltGmoRjCPCKUV4JF4F9NE22qSjvjJrwbRFpolUkWEbOjpGqvtY+KTJcNI1OtQ8pL5mspolU0UTo3s31Q/uL1c1H9zyk/mRoIkQQGWM6j+1Bfkf8A7F6hN/b8opfEpBGeJFYtlL/UlyUP4Gyl/qS5qH8GYEGHLU6pRfjB/FMOpNcYp+7L5MzGOs9wFtO4i3hjhL7sui//AKZjT3Tx4mCjpSVN4S6UO/ivBgb8GK3rxqRUoNNfDuZlAAAAAAAAA4n0g3eapb2ifbdVO5b4wx/v/ScLoiO3v51vsUI4R957l+2JtNYtJZ6t3d47sXRpv+iCyrDyb5mLU+1yW20l7daTqv3eEf55gbwrEoX00Bnpol0kYKaJVJFRnpolQRhpogaf1ioWNPNVeNSX1dKOGep/C72JmIjcsseO2S0UpG5lvImqv9b7C3bjUuabmtzhS+lkn2PLwfczyXT2tt3eNqc9nR34UaTcY4dknxlz3dxo0jTvyv2w6Ti/D+43mt/Ef69nh6TNH44fT4duxfwOm0Lp+1vE3bVoVGljKGOE4e9B714nzqjZaFuKlGrGtSk4VIvGMl8O9dxhXlW31bWf4fwfZzOOZiffrD6LBrNXNKq7toVtynhlqRX2Zrjh3dfM2ZuxO43Dk70mlprbvARrmRIbIFzMrBBuZmpuZE+5maq4kBO1cqT2+WLeXBuS6n2HWHOao0frKvhBfF/I6MAAAAAAGq1ov3b2darF4VMjp0/xZ9GD5N48janFekG7zTt7RPtuandFYxhj4vP+kDzzTcXloWcPaqSivN4HYUaShGMFwilFeCRy+iY7fSE632KEcI+89y+Z1YAzU0YokmmgM9JEumiPSRKi0li9ySxb7EZI12sunoWNB1ZYSqy6NKnj7c+/uXFnjd/fVLirKvWk51JvFvsXVFLqS7CdrVpl3l1Orj9FF7OiuqNNdfi3v5mqR52fL559na+F8COPj80x+Oe/t7fXqqi9FqL0a0vZrCqNno6HA1sUbrR0OBa90zTqr0j0bVWnWpdTjGol3p4P4o7o4f0eUenVn1KEYebx/wDE7g9PF+SHBeJa+8217fJjqvcay5mT7mRqbmZ9Ggg3MjV3EibcyIGVznGC4yko+bA7HV+hkt4dsum+ZsS2nBRiorgkorkXAAAAAAA8k1k0lnrXd1j0U3Qpv+mCyrDnmfM9H1mv3b2larF4VMjhT/Fl0Yfu0+R41puLy0LOHtVJRXm0t4G31OtclttJe3Wk6r93hH5vmb0so0lCMYR9mKUV4JF4F8ESqaMFNEukioz00afXu9dHR9ZxeE6mW3T7FN9L+3MbukjlvSjB+pQa4KvHHnF4GGWdUltcCsW5VIntuHliRkRai5Hly/QKwuRciiLkYy+1WSisWjoNHQ4Gjs44s9B1G0E7ioqk1/09N4yb+3LqgvmfTFWZnUNLn5q4sc2t2h3OqNjsbWLksJ1PpX3J+yvL4m6bKosqvcenEajTgcuScl5vPqh3MzU3MyfcyNVcyK+aDcSL9X6Oe5j2Qxm+XAjXEjdanUfravbhBfF/Io6UAEAAAAABxXpBu807ezT7bqp3RXRhj4vO/wApweiY7fSE6vGFCLS957l8zb6zaSU613dY9FN0Kb/ph0d3PM+ZH1NtclvtZe3Wk6j93hH5vmBvSqKF8EBmpol0kYKaJdJFRnpog606Kd3ZVqEfrGlUp/iQeZLnhhzNjTRJpoTG41LLHknHeL17xO3zu4tNxkmpJuLT3NNcUyqPXNatQ6d3KVxbyVG5lvkmns6r7Wl7L70cVW1A0nF4K3U1wUoVqOD/AFSTXNHm3w3rPbbueL4pxs1ImbRWfWJnXz7uaRcdpo70ZX9Rra7G3j15pqrJflhin5nb6B9HNnbuNStjc1VvTqboRfaqa3PniSuC9vTTLP4xxcMdLeaf0jr/AH2cPqRqfWu3GrUUqVpx2j3Or3QXz4eJ7HZWlOjTjRpRUacFlil/ze+8zRSSwSwS3JLdgipvY8UUjo5LneIZOXfdukekBHuJGdkK5mfRoIFzI1VzInXMzVXEgIdxI7LV2hktodsum+Zxag5zjBcZSUfNnotKCjFRXCKUVyRRcACAAABrdY7/ANXtK1Ze2oONP8SXRh+7XkbI4v0g3eM7e0T4t3NTujHowx8Xmf5QPPdLUpS9WsaeLnWnCn4uUklieq3mrcVThG3STpwjDLwU0lhj3M4XUO09a0tO4axp2sG4+/Lox/bN5HrYHntWlKDcZJqS6mX00dvd2VOqsKkU+x8GuZpbjV+S30pKS7Jbn5gaykiXTRR2dSHtQkuWK80ZKZkjPTRIgjDTJMEEZYIkQRgg12rzM0akfvR80RUiJUxbeH3o+Y9Yh95eZFZQYvWIfeXmXRqxfCSfg0AqPca25mTriRqrmQEC5mau4kTrmRq7iQE3VyjnuY9kcZvlwO4OZ1MobqlXwgvi/kdMAAAAAADyXWbSSnWu7rHopuhT92HR3c8z5npOsN/6va1qy9uMGofiS3Q/do8Z0xSlJW1jTxdSrOEO9uTSWPmB6D6JtGulYu4kvpLqo63/AG10YL/J/mO2MFjaxo0qdGHsU4Rprq3JYGcAAABbKnF8Un4pMuLWwLHbU/uQ/Siitaf3IfpiX4lUwLVQh92P6UXKC7F5IuAFMCuAAFMC2VKL4xi/FJl4AjztIvhjH3W0vLgQbrR08MYtS7n0X/BtgBxV5GUW1JNPsawNVWZ6HdWsKscs4pr914M5HSmg505xy9KnKSin2YvgyjotXaGS2h2y6b5mzLKUFGMYrhFKK5IvIAAAAADjPSDd4yt7RdbdzU7ox3QT8W5P8hy2otr61peVdrGnawcl776Mfm+RfrPpLPWu7nHoxbt6fuw6O7nmfM6P0TaM2Vi7iS+kuqjq4/7a6MF/k/zAdsAABRstnUSI86wGaVQszmDaFM4EjMMxgzlM4EnOV2hFzjaAStoV2hE2hXOBKzlc5FUyucCTnGYj5yucCRmKNp8cDDnK5gM2YqpGDMXwAzAoioA12sV/6va1qy9uMGofiS3Q/do2JxnpBu8Xb2i+1J3NTujDdFPxbb/IB51pmnJxt7Gni6lWUILtcpNJY+Z7jYWsaNKnQh7NOEaa6t0VhieU6jWvrWl5V2sadrBzXZnfRj83yPWqlRIC5sw1K3YR6ldsvpUmwMdSTZFnJm3VNYYEatZ48AIO1G0Ms7NmJ2sgK7Qt2g9XkPVpAV2g2hT1eRX1aQDaFVUHq7K+rsCqqFVMt2DKOmwMqmXKZH3jMBJUyuYjqRmpRxAzQWJKhHAtpU8DIAAAA8n1p0kp17u5x6MX6tT8IYp4c83mekafvnb2tavH2oU24++90f3aPFdNweW3sqeLnUlGPe22ksQO69FtrsLGVeX1t1UdRv8A247oL/J/mOqc3JkbRlhkp06MPYpxjTXglhibmhQUfEDFQtutktIAAAABTAqAKYIYIqAKYIYIqAKYIYFQBTKijprsLgBhlbpkaradhPAGrhQ3k+jSwL8qLgAAAAADDeWsKtOVKos0JxcJJ9aZzVjqLb07hXcp1atSHsKo4tU+9YJYvxOrAFsIJLBFwAAAAAAAAAAAAAAAAAAAAAAAAAAAAAAB/9k="/>
          <p:cNvSpPr>
            <a:spLocks noChangeAspect="1" noChangeArrowheads="1"/>
          </p:cNvSpPr>
          <p:nvPr/>
        </p:nvSpPr>
        <p:spPr bwMode="auto">
          <a:xfrm>
            <a:off x="612775" y="-70802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6" descr="data:image/jpeg;base64,/9j/4AAQSkZJRgABAQAAAQABAAD/2wCEAAkGBxAQDxANDhAPEA0QEBAMEBAPDw8OFA0PFREYFxQRFBQYHCggGBomHBUVITEhJSkrLi4wFx8zODMsNygtLisBCgoKDg0NGw8QGiwkHCEsLSwuMS8rMCsuMDcsLC0sLDctLC43NywvNCwsLCwvLiw3NywwKywsLDcsNzcsNCwvLP/AABEIAMwAzAMBIgACEQEDEQH/xAAcAAEAAQUBAQAAAAAAAAAAAAAABAECAwUGBwj/xABAEAACAQICBgYGCQMDBQAAAAAAAQIDBBESBQYTITGBIkFRYXGRBxQycrHBIzNCUnOCkqHRYqKyU2PwJIPC0uH/xAAbAQEBAAMBAQEAAAAAAAAAAAAAAQIEBgUDB//EACsRAQACAgECBAMJAAAAAAAAAAABAgMRBCExBRJBYQax8BMUIjJRUoGh0f/aAAwDAQACEQMRAD8A9xAAAAAAAAAAAHnF/pmjUncXFeMakIylTpbRKShGO5OGPBvDHFb9512qFxOrY0KlTFykpuLe9unnls2319DLvA3IAAAAAAAAAAAAAAAAAAAAAAAAAAAAAarWm/dvZ1qkXhUcdnT/ABJ9GL5N48janEekG7zVbe0T4Y3VTuW+MMf7/IDz/TEMVb2cccakop9uDeHwPa9FTpujCNFrJCMaaXBxSWGDR45oeO3v6lb7FCOWPvPd8MTsbS6nSlmg8H+z8UB3wNNYawQngqnQl28Yv+DbwmpLGLTXaniBcAAAAAAAAAAAAAAAAAAAAAAAAAAB5FrBpHPVvLvHdmdKn7kFlWHk3zPSNZ7929nWqxeFTI6dP8SfRi+TePI8c01FuNCzh7VSUU+3e8N4G41PtnC22kvarSdV+HCP88zdltGmoRjCPCKUV4JF4F9NE22qSjvjJrwbRFpolUkWEbOjpGqvtY+KTJcNI1OtQ8pL5mspolU0UTo3s31Q/uL1c1H9zyk/mRoIkQQGWM6j+1Bfkf8A7F6hN/b8opfEpBGeJFYtlL/UlyUP4Gyl/qS5qH8GYEGHLU6pRfjB/FMOpNcYp+7L5MzGOs9wFtO4i3hjhL7sui//AKZjT3Tx4mCjpSVN4S6UO/ivBgb8GK3rxqRUoNNfDuZlAAAAAAAAA4n0g3eapb2ifbdVO5b4wx/v/ScLoiO3v51vsUI4R957l+2JtNYtJZ6t3d47sXRpv+iCyrDyb5mLU+1yW20l7daTqv3eEf55gbwrEoX00Bnpol0kYKaJVJFRnpolQRhpogaf1ioWNPNVeNSX1dKOGep/C72JmIjcsseO2S0UpG5lvImqv9b7C3bjUuabmtzhS+lkn2PLwfczyXT2tt3eNqc9nR34UaTcY4dknxlz3dxo0jTvyv2w6Ti/D+43mt/Ef69nh6TNH44fT4duxfwOm0Lp+1vE3bVoVGljKGOE4e9B714nzqjZaFuKlGrGtSk4VIvGMl8O9dxhXlW31bWf4fwfZzOOZiffrD6LBrNXNKq7toVtynhlqRX2Zrjh3dfM2ZuxO43Dk70mlprbvARrmRIbIFzMrBBuZmpuZE+5maq4kBO1cqT2+WLeXBuS6n2HWHOao0frKvhBfF/I6MAAAAAAGq1ov3b2darF4VMjp0/xZ9GD5N48janFekG7zTt7RPtuandFYxhj4vP+kDzzTcXloWcPaqSivN4HYUaShGMFwilFeCRy+iY7fSE632KEcI+89y+Z1YAzU0YokmmgM9JEumiPSRKi0li9ySxb7EZI12sunoWNB1ZYSqy6NKnj7c+/uXFnjd/fVLirKvWk51JvFvsXVFLqS7CdrVpl3l1Orj9FF7OiuqNNdfi3v5mqR52fL559na+F8COPj80x+Oe/t7fXqqi9FqL0a0vZrCqNno6HA1sUbrR0OBa90zTqr0j0bVWnWpdTjGol3p4P4o7o4f0eUenVn1KEYebx/wDE7g9PF+SHBeJa+8217fJjqvcay5mT7mRqbmZ9Ggg3MjV3EibcyIGVznGC4yko+bA7HV+hkt4dsum+ZsS2nBRiorgkorkXAAAAAAA8k1k0lnrXd1j0U3Qpv+mCyrDnmfM9H1mv3b2larF4VMjhT/Fl0Yfu0+R41puLy0LOHtVJRXm0t4G31OtclttJe3Wk6r93hH5vmb0so0lCMYR9mKUV4JF4F8ESqaMFNEukioz00afXu9dHR9ZxeE6mW3T7FN9L+3MbukjlvSjB+pQa4KvHHnF4GGWdUltcCsW5VIntuHliRkRai5Hly/QKwuRciiLkYy+1WSisWjoNHQ4Gjs44s9B1G0E7ioqk1/09N4yb+3LqgvmfTFWZnUNLn5q4sc2t2h3OqNjsbWLksJ1PpX3J+yvL4m6bKosqvcenEajTgcuScl5vPqh3MzU3MyfcyNVcyK+aDcSL9X6Oe5j2Qxm+XAjXEjdanUfravbhBfF/Io6UAEAAAAABxXpBu807ezT7bqp3RXRhj4vO/wApweiY7fSE6vGFCLS957l8zb6zaSU613dY9FN0Kb/ph0d3PM+ZH1NtclvtZe3Wk6j93hH5vmBvSqKF8EBmpol0kYKaJdJFRnpog606Kd3ZVqEfrGlUp/iQeZLnhhzNjTRJpoTG41LLHknHeL17xO3zu4tNxkmpJuLT3NNcUyqPXNatQ6d3KVxbyVG5lvkmns6r7Wl7L70cVW1A0nF4K3U1wUoVqOD/AFSTXNHm3w3rPbbueL4pxs1ImbRWfWJnXz7uaRcdpo70ZX9Rra7G3j15pqrJflhin5nb6B9HNnbuNStjc1VvTqboRfaqa3PniSuC9vTTLP4xxcMdLeaf0jr/AH2cPqRqfWu3GrUUqVpx2j3Or3QXz4eJ7HZWlOjTjRpRUacFlil/ze+8zRSSwSwS3JLdgipvY8UUjo5LneIZOXfdukekBHuJGdkK5mfRoIFzI1VzInXMzVXEgIdxI7LV2hktodsum+Zxag5zjBcZSUfNnotKCjFRXCKUVyRRcACAAABrdY7/ANXtK1Ze2oONP8SXRh+7XkbI4v0g3eM7e0T4t3NTujHowx8Xmf5QPPdLUpS9WsaeLnWnCn4uUklieq3mrcVThG3STpwjDLwU0lhj3M4XUO09a0tO4axp2sG4+/Lox/bN5HrYHntWlKDcZJqS6mX00dvd2VOqsKkU+x8GuZpbjV+S30pKS7Jbn5gaykiXTRR2dSHtQkuWK80ZKZkjPTRIgjDTJMEEZYIkQRgg12rzM0akfvR80RUiJUxbeH3o+Y9Yh95eZFZQYvWIfeXmXRqxfCSfg0AqPca25mTriRqrmQEC5mau4kTrmRq7iQE3VyjnuY9kcZvlwO4OZ1MobqlXwgvi/kdMAAAAAADyXWbSSnWu7rHopuhT92HR3c8z5npOsN/6va1qy9uMGofiS3Q/do8Z0xSlJW1jTxdSrOEO9uTSWPmB6D6JtGulYu4kvpLqo63/AG10YL/J/mO2MFjaxo0qdGHsU4Rprq3JYGcAAABbKnF8Un4pMuLWwLHbU/uQ/Siitaf3IfpiX4lUwLVQh92P6UXKC7F5IuAFMCuAAFMC2VKL4xi/FJl4AjztIvhjH3W0vLgQbrR08MYtS7n0X/BtgBxV5GUW1JNPsawNVWZ6HdWsKscs4pr914M5HSmg505xy9KnKSin2YvgyjotXaGS2h2y6b5mzLKUFGMYrhFKK5IvIAAAAADjPSDd4yt7RdbdzU7ox3QT8W5P8hy2otr61peVdrGnawcl776Mfm+RfrPpLPWu7nHoxbt6fuw6O7nmfM6P0TaM2Vi7iS+kuqjq4/7a6MF/k/zAdsAABRstnUSI86wGaVQszmDaFM4EjMMxgzlM4EnOV2hFzjaAStoV2hE2hXOBKzlc5FUyucCTnGYj5yucCRmKNp8cDDnK5gM2YqpGDMXwAzAoioA12sV/6va1qy9uMGofiS3Q/do2JxnpBu8Xb2i+1J3NTujDdFPxbb/IB51pmnJxt7Gni6lWUILtcpNJY+Z7jYWsaNKnQh7NOEaa6t0VhieU6jWvrWl5V2sadrBzXZnfRj83yPWqlRIC5sw1K3YR6ldsvpUmwMdSTZFnJm3VNYYEatZ48AIO1G0Ms7NmJ2sgK7Qt2g9XkPVpAV2g2hT1eRX1aQDaFVUHq7K+rsCqqFVMt2DKOmwMqmXKZH3jMBJUyuYjqRmpRxAzQWJKhHAtpU8DIAAAA8n1p0kp17u5x6MX6tT8IYp4c83mekafvnb2tavH2oU24++90f3aPFdNweW3sqeLnUlGPe22ksQO69FtrsLGVeX1t1UdRv8A247oL/J/mOqc3JkbRlhkp06MPYpxjTXglhibmhQUfEDFQtutktIAAAABTAqAKYIYIqAKYIYIqAKYIYFQBTKijprsLgBhlbpkaradhPAGrhQ3k+jSwL8qLgAAAAADDeWsKtOVKos0JxcJJ9aZzVjqLb07hXcp1atSHsKo4tU+9YJYvxOrAFsIJLBFwAAAAAAAAAAAAAAAAAAAAAAAAAAAAAAB/9k="/>
          <p:cNvSpPr>
            <a:spLocks noChangeAspect="1" noChangeArrowheads="1"/>
          </p:cNvSpPr>
          <p:nvPr/>
        </p:nvSpPr>
        <p:spPr bwMode="auto">
          <a:xfrm>
            <a:off x="765175" y="-55562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8" descr="Image result for japan fla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92" name="Picture 20" descr="http://ak9.picdn.net/shutterstock/videos/424957/thumb/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343125"/>
            <a:ext cx="2849390" cy="1607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092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4364" y="332656"/>
            <a:ext cx="79140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In South Korea the 14th day of </a:t>
            </a:r>
            <a:r>
              <a:rPr lang="en-GB" sz="2400" b="1" i="1" dirty="0">
                <a:solidFill>
                  <a:srgbClr val="FF0000"/>
                </a:solidFill>
              </a:rPr>
              <a:t>every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/>
              <a:t>month is a day of kindness . There's  a day for forgiveness and even a day for hugging. </a:t>
            </a:r>
          </a:p>
        </p:txBody>
      </p:sp>
      <p:pic>
        <p:nvPicPr>
          <p:cNvPr id="4098" name="Picture 2" descr="http://4.bp.blogspot.com/-geA5nL61Ie4/VjLedHKvotI/AAAAAAABtwo/Z_Cqk5_GJs4/s1600/nivmm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04864"/>
            <a:ext cx="5771702" cy="3809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http://www.enchantedlearning.com/asia/southkorea/flag/Flagbi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03538"/>
            <a:ext cx="2458616" cy="1707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2548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60648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Eras Demi ITC" panose="020B0805030504020804" pitchFamily="34" charset="0"/>
              </a:rPr>
              <a:t>A simple act of </a:t>
            </a:r>
            <a:r>
              <a:rPr lang="en-GB" sz="2400" b="1" dirty="0">
                <a:solidFill>
                  <a:srgbClr val="FF0000"/>
                </a:solidFill>
                <a:latin typeface="Eras Demi ITC" panose="020B0805030504020804" pitchFamily="34" charset="0"/>
              </a:rPr>
              <a:t>kindness  </a:t>
            </a:r>
            <a:r>
              <a:rPr lang="en-GB" sz="2400" b="1" dirty="0">
                <a:latin typeface="Eras Demi ITC" panose="020B0805030504020804" pitchFamily="34" charset="0"/>
              </a:rPr>
              <a:t>can create an endless ripple effect!   </a:t>
            </a:r>
          </a:p>
        </p:txBody>
      </p:sp>
      <p:pic>
        <p:nvPicPr>
          <p:cNvPr id="5124" name="Picture 4" descr="https://encrypted-tbn1.gstatic.com/images?q=tbn:ANd9GcQDGGpmp95Apni-H8w-cuu0PG4n085r9NKnF5kic8CSv8VLRpS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6569365" cy="4051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83083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494</Words>
  <Application>Microsoft Office PowerPoint</Application>
  <PresentationFormat>On-screen Show (4:3)</PresentationFormat>
  <Paragraphs>68</Paragraphs>
  <Slides>24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Arial Rounded MT Bold</vt:lpstr>
      <vt:lpstr>Calibri</vt:lpstr>
      <vt:lpstr>Eras Demi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DOWNSTAIRS COMPUTER</dc:creator>
  <cp:lastModifiedBy>Gemma Duffy</cp:lastModifiedBy>
  <cp:revision>42</cp:revision>
  <cp:lastPrinted>2016-02-04T21:33:14Z</cp:lastPrinted>
  <dcterms:created xsi:type="dcterms:W3CDTF">2016-01-30T16:47:03Z</dcterms:created>
  <dcterms:modified xsi:type="dcterms:W3CDTF">2021-10-17T13:32:13Z</dcterms:modified>
</cp:coreProperties>
</file>